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4" r:id="rId5"/>
    <p:sldId id="260" r:id="rId6"/>
    <p:sldId id="261" r:id="rId7"/>
    <p:sldId id="265" r:id="rId8"/>
    <p:sldId id="266" r:id="rId9"/>
    <p:sldId id="267" r:id="rId10"/>
    <p:sldId id="268" r:id="rId11"/>
    <p:sldId id="269" r:id="rId12"/>
    <p:sldId id="270" r:id="rId13"/>
    <p:sldId id="272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83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532" autoAdjust="0"/>
  </p:normalViewPr>
  <p:slideViewPr>
    <p:cSldViewPr>
      <p:cViewPr>
        <p:scale>
          <a:sx n="100" d="100"/>
          <a:sy n="100" d="100"/>
        </p:scale>
        <p:origin x="-29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Достопримечательности Лондона</a:t>
            </a:r>
            <a:endParaRPr lang="ru-RU" dirty="0"/>
          </a:p>
        </p:txBody>
      </p:sp>
      <p:pic>
        <p:nvPicPr>
          <p:cNvPr id="4" name="Picture 3" descr="United Kingdom fla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5" y="1600200"/>
            <a:ext cx="6215106" cy="5114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cuments and Settings\Vadim\Институт\English\практика\Внеклассное мероприятие\Королевская лужайка в Тауэр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ocuments and Settings\Vadim\Институт\English\практика\Внеклассное мероприятие\Стражник Тауэ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8998"/>
            <a:ext cx="4857784" cy="64770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86446" y="428604"/>
            <a:ext cx="2116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Стражник из Тауэра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ocuments and Settings\Vadim\Институт\English\практика\Внеклассное мероприятие\Стражники Тауэра, смена караул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Vadim\Институт\English\практика\Внеклассное мероприятие\карта лонд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1833" cy="6858000"/>
          </a:xfrm>
          <a:prstGeom prst="rect">
            <a:avLst/>
          </a:prstGeom>
          <a:noFill/>
        </p:spPr>
      </p:pic>
      <p:sp>
        <p:nvSpPr>
          <p:cNvPr id="3" name="Стрелка вниз 2"/>
          <p:cNvSpPr/>
          <p:nvPr/>
        </p:nvSpPr>
        <p:spPr>
          <a:xfrm>
            <a:off x="8901684" y="4071942"/>
            <a:ext cx="484632" cy="978408"/>
          </a:xfrm>
          <a:prstGeom prst="downArrow">
            <a:avLst/>
          </a:prstGeom>
          <a:solidFill>
            <a:srgbClr val="FF0000">
              <a:alpha val="56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9586" y="3714752"/>
            <a:ext cx="1785950" cy="376234"/>
          </a:xfrm>
        </p:spPr>
        <p:txBody>
          <a:bodyPr>
            <a:noAutofit/>
          </a:bodyPr>
          <a:lstStyle/>
          <a:p>
            <a:r>
              <a:rPr lang="en-US" sz="1500" b="1" i="1" u="heavy" dirty="0" smtClean="0"/>
              <a:t>TOWER BRIDGE</a:t>
            </a:r>
            <a:endParaRPr lang="ru-RU" sz="1500" b="1" i="1" u="heavy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Documents and Settings\Vadim\Институт\English\практика\Внеклассное мероприятие\Тауэрский мос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Documents and Settings\Vadim\Институт\English\практика\Внеклассное мероприятие\Вид на Тауэрский мост и City H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Vadim\Институт\English\практика\Внеклассное мероприятие\карта лонд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1833" cy="6858000"/>
          </a:xfrm>
          <a:prstGeom prst="rect">
            <a:avLst/>
          </a:prstGeom>
          <a:noFill/>
        </p:spPr>
      </p:pic>
      <p:sp>
        <p:nvSpPr>
          <p:cNvPr id="3" name="Стрелка вниз 2"/>
          <p:cNvSpPr/>
          <p:nvPr/>
        </p:nvSpPr>
        <p:spPr>
          <a:xfrm>
            <a:off x="4429124" y="5143512"/>
            <a:ext cx="484632" cy="978408"/>
          </a:xfrm>
          <a:prstGeom prst="downArrow">
            <a:avLst/>
          </a:prstGeom>
          <a:solidFill>
            <a:srgbClr val="FF0000">
              <a:alpha val="56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29058" y="4786322"/>
            <a:ext cx="1785950" cy="376234"/>
          </a:xfrm>
        </p:spPr>
        <p:txBody>
          <a:bodyPr>
            <a:noAutofit/>
          </a:bodyPr>
          <a:lstStyle/>
          <a:p>
            <a:r>
              <a:rPr lang="en-US" sz="1500" b="1" i="1" u="heavy" dirty="0" smtClean="0"/>
              <a:t>WESTMINSTER ABBEY</a:t>
            </a:r>
            <a:endParaRPr lang="ru-RU" sz="1500" b="1" i="1" u="heavy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рис2"/>
          <p:cNvPicPr>
            <a:picLocks noChangeAspect="1" noChangeArrowheads="1"/>
          </p:cNvPicPr>
          <p:nvPr/>
        </p:nvPicPr>
        <p:blipFill>
          <a:blip r:embed="rId2">
            <a:lum bright="-18000" contrast="12000"/>
          </a:blip>
          <a:srcRect/>
          <a:stretch>
            <a:fillRect/>
          </a:stretch>
        </p:blipFill>
        <p:spPr bwMode="auto">
          <a:xfrm>
            <a:off x="2214546" y="285728"/>
            <a:ext cx="6802437" cy="4248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D:\Documents and Settings\Vadim\Институт\English\практика\Внеклассное мероприятие\Вестминстерское аббатств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95184"/>
            <a:ext cx="4929222" cy="657229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72198" y="5500702"/>
            <a:ext cx="2924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Westminster Abbey</a:t>
            </a:r>
          </a:p>
          <a:p>
            <a:r>
              <a:rPr lang="ru-RU" dirty="0" smtClean="0"/>
              <a:t>Вестминстерское Аббатство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Vadim\Институт\English\практика\Внеклассное мероприятие\карта лонд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1833" cy="6858000"/>
          </a:xfrm>
          <a:prstGeom prst="rect">
            <a:avLst/>
          </a:prstGeom>
          <a:noFill/>
        </p:spPr>
      </p:pic>
      <p:sp>
        <p:nvSpPr>
          <p:cNvPr id="3" name="Стрелка вниз 2"/>
          <p:cNvSpPr/>
          <p:nvPr/>
        </p:nvSpPr>
        <p:spPr>
          <a:xfrm>
            <a:off x="4643438" y="5072074"/>
            <a:ext cx="484632" cy="978408"/>
          </a:xfrm>
          <a:prstGeom prst="downArrow">
            <a:avLst/>
          </a:prstGeom>
          <a:solidFill>
            <a:srgbClr val="FF0000">
              <a:alpha val="56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6248" y="4572008"/>
            <a:ext cx="1785950" cy="376234"/>
          </a:xfrm>
        </p:spPr>
        <p:txBody>
          <a:bodyPr>
            <a:noAutofit/>
          </a:bodyPr>
          <a:lstStyle/>
          <a:p>
            <a:r>
              <a:rPr lang="en-US" sz="1500" b="1" i="1" u="heavy" dirty="0" smtClean="0"/>
              <a:t>BIG BEN &amp; HOUSE OF PARLIAMENT</a:t>
            </a:r>
            <a:endParaRPr lang="ru-RU" sz="1500" b="1" i="1" u="heavy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Documents and Settings\Vadim\Институт\English\практика\Внеклассное мероприятие\Здание Парламен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7"/>
            <a:ext cx="9144000" cy="687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Карта Лондона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102" r="3102"/>
          <a:stretch>
            <a:fillRect/>
          </a:stretch>
        </p:blipFill>
        <p:spPr>
          <a:xfrm>
            <a:off x="142844" y="125792"/>
            <a:ext cx="8833435" cy="662507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Парламент в Лондон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0"/>
            <a:ext cx="3214678" cy="343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рис3"/>
          <p:cNvPicPr>
            <a:picLocks noChangeAspect="1" noChangeArrowheads="1"/>
          </p:cNvPicPr>
          <p:nvPr/>
        </p:nvPicPr>
        <p:blipFill>
          <a:blip r:embed="rId3">
            <a:lum bright="-18000" contrast="12000"/>
          </a:blip>
          <a:srcRect/>
          <a:stretch>
            <a:fillRect/>
          </a:stretch>
        </p:blipFill>
        <p:spPr bwMode="auto">
          <a:xfrm>
            <a:off x="0" y="3429000"/>
            <a:ext cx="6477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929454" y="4643446"/>
            <a:ext cx="2093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Big Ben and </a:t>
            </a:r>
          </a:p>
          <a:p>
            <a:r>
              <a:rPr lang="en-US" dirty="0" smtClean="0"/>
              <a:t>House of Parliament</a:t>
            </a:r>
            <a:endParaRPr lang="ru-RU" dirty="0"/>
          </a:p>
        </p:txBody>
      </p:sp>
      <p:pic>
        <p:nvPicPr>
          <p:cNvPr id="11266" name="Picture 2" descr="D:\Documents and Settings\Vadim\Институт\English\практика\Внеклассное мероприятие\bigbe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42852"/>
            <a:ext cx="3000396" cy="307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Vadim\Институт\English\практика\Внеклассное мероприятие\карта лонд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1833" cy="6858000"/>
          </a:xfrm>
          <a:prstGeom prst="rect">
            <a:avLst/>
          </a:prstGeom>
          <a:noFill/>
        </p:spPr>
      </p:pic>
      <p:sp>
        <p:nvSpPr>
          <p:cNvPr id="3" name="Стрелка вниз 2"/>
          <p:cNvSpPr/>
          <p:nvPr/>
        </p:nvSpPr>
        <p:spPr>
          <a:xfrm>
            <a:off x="3571868" y="4000504"/>
            <a:ext cx="484632" cy="978408"/>
          </a:xfrm>
          <a:prstGeom prst="downArrow">
            <a:avLst/>
          </a:prstGeom>
          <a:solidFill>
            <a:srgbClr val="FF0000">
              <a:alpha val="56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00364" y="3714752"/>
            <a:ext cx="1785950" cy="376234"/>
          </a:xfrm>
        </p:spPr>
        <p:txBody>
          <a:bodyPr>
            <a:noAutofit/>
          </a:bodyPr>
          <a:lstStyle/>
          <a:p>
            <a:r>
              <a:rPr lang="en-US" sz="1500" b="1" i="1" u="heavy" dirty="0" smtClean="0"/>
              <a:t>ST. JAMES’S PALACE</a:t>
            </a:r>
            <a:endParaRPr lang="ru-RU" sz="1500" b="1" i="1" u="heavy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Documents and Settings\Vadim\Институт\English\практика\Внеклассное мероприятие\Сент-Джеймский Дворе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Vadim\Институт\English\практика\Внеклассное мероприятие\карта лонд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1833" cy="6858000"/>
          </a:xfrm>
          <a:prstGeom prst="rect">
            <a:avLst/>
          </a:prstGeom>
          <a:noFill/>
        </p:spPr>
      </p:pic>
      <p:sp>
        <p:nvSpPr>
          <p:cNvPr id="3" name="Стрелка вниз 2"/>
          <p:cNvSpPr/>
          <p:nvPr/>
        </p:nvSpPr>
        <p:spPr>
          <a:xfrm>
            <a:off x="4286248" y="3714752"/>
            <a:ext cx="484632" cy="978408"/>
          </a:xfrm>
          <a:prstGeom prst="downArrow">
            <a:avLst/>
          </a:prstGeom>
          <a:solidFill>
            <a:srgbClr val="FF0000">
              <a:alpha val="56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43306" y="3429000"/>
            <a:ext cx="1785950" cy="376234"/>
          </a:xfrm>
        </p:spPr>
        <p:txBody>
          <a:bodyPr>
            <a:noAutofit/>
          </a:bodyPr>
          <a:lstStyle/>
          <a:p>
            <a:r>
              <a:rPr lang="en-US" sz="1500" b="1" i="1" u="heavy" dirty="0" smtClean="0"/>
              <a:t>NATIONAL GALLERY</a:t>
            </a:r>
            <a:endParaRPr lang="ru-RU" sz="1500" b="1" i="1" u="heavy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Documents and Settings\Vadim\Институт\English\практика\Внеклассное мероприятие\Национальная галерея и церковь St Martin-in-the-Fiel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Vadim\Институт\English\практика\Внеклассное мероприятие\карта лонд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1833" cy="6858000"/>
          </a:xfrm>
          <a:prstGeom prst="rect">
            <a:avLst/>
          </a:prstGeom>
          <a:noFill/>
        </p:spPr>
      </p:pic>
      <p:sp>
        <p:nvSpPr>
          <p:cNvPr id="3" name="Стрелка вниз 2"/>
          <p:cNvSpPr/>
          <p:nvPr/>
        </p:nvSpPr>
        <p:spPr>
          <a:xfrm>
            <a:off x="3143240" y="4857760"/>
            <a:ext cx="484632" cy="978408"/>
          </a:xfrm>
          <a:prstGeom prst="downArrow">
            <a:avLst/>
          </a:prstGeom>
          <a:solidFill>
            <a:srgbClr val="FF0000">
              <a:alpha val="56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71736" y="4500570"/>
            <a:ext cx="1785950" cy="376234"/>
          </a:xfrm>
        </p:spPr>
        <p:txBody>
          <a:bodyPr>
            <a:noAutofit/>
          </a:bodyPr>
          <a:lstStyle/>
          <a:p>
            <a:r>
              <a:rPr lang="en-US" sz="1500" b="1" i="1" u="heavy" dirty="0" smtClean="0"/>
              <a:t>BUCKINGHAM PALACE</a:t>
            </a:r>
            <a:endParaRPr lang="ru-RU" sz="1500" b="1" i="1" u="heavy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Documents and Settings\Vadim\Институт\English\практика\Внеклассное мероприятие\Букингемский дворе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Vadim\Институт\English\практика\Внеклассное мероприятие\карта лонд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1833" cy="6858000"/>
          </a:xfrm>
          <a:prstGeom prst="rect">
            <a:avLst/>
          </a:prstGeom>
          <a:noFill/>
        </p:spPr>
      </p:pic>
      <p:sp>
        <p:nvSpPr>
          <p:cNvPr id="3" name="Стрелка вниз 2"/>
          <p:cNvSpPr/>
          <p:nvPr/>
        </p:nvSpPr>
        <p:spPr>
          <a:xfrm>
            <a:off x="4357686" y="3929066"/>
            <a:ext cx="484632" cy="978408"/>
          </a:xfrm>
          <a:prstGeom prst="downArrow">
            <a:avLst/>
          </a:prstGeom>
          <a:solidFill>
            <a:srgbClr val="FF0000">
              <a:alpha val="56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14744" y="3643314"/>
            <a:ext cx="1785950" cy="376234"/>
          </a:xfrm>
        </p:spPr>
        <p:txBody>
          <a:bodyPr>
            <a:noAutofit/>
          </a:bodyPr>
          <a:lstStyle/>
          <a:p>
            <a:r>
              <a:rPr lang="en-US" sz="1500" b="1" i="1" u="heavy" dirty="0" smtClean="0"/>
              <a:t>TRAFALGAR SQUARE</a:t>
            </a:r>
            <a:endParaRPr lang="ru-RU" sz="1500" b="1" i="1" u="heavy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Documents and Settings\Vadim\Институт\English\практика\Внеклассное мероприятие\Фонтан на Трафальгарской площад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Documents and Settings\Vadim\Институт\English\практика\Внеклассное мероприятие\Вид на колонну Нельсона с Национальной галере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Vadim\Институт\English\практика\Внеклассное мероприятие\карта лонд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183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Documents and Settings\Vadim\Институт\English\практика\Внеклассное мероприятие\270px-HoratioNelso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9976" y="285728"/>
            <a:ext cx="4586842" cy="55721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1538" y="1285860"/>
            <a:ext cx="28073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Адмирал Горацио Нельсон</a:t>
            </a:r>
          </a:p>
          <a:p>
            <a:r>
              <a:rPr lang="en-US" dirty="0" smtClean="0"/>
              <a:t>Horatio </a:t>
            </a:r>
            <a:r>
              <a:rPr lang="en-US" dirty="0" smtClean="0"/>
              <a:t>Nelson</a:t>
            </a:r>
            <a:endParaRPr lang="ru-RU" dirty="0" smtClean="0"/>
          </a:p>
          <a:p>
            <a:r>
              <a:rPr lang="ru-RU" dirty="0" smtClean="0"/>
              <a:t>(1758 – 1805)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Vadim\Институт\English\практика\Внеклассное мероприятие\карта лонд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1833" cy="6858000"/>
          </a:xfrm>
          <a:prstGeom prst="rect">
            <a:avLst/>
          </a:prstGeom>
          <a:noFill/>
        </p:spPr>
      </p:pic>
      <p:sp>
        <p:nvSpPr>
          <p:cNvPr id="3" name="Стрелка вниз 2"/>
          <p:cNvSpPr/>
          <p:nvPr/>
        </p:nvSpPr>
        <p:spPr>
          <a:xfrm>
            <a:off x="357158" y="5572140"/>
            <a:ext cx="484632" cy="978408"/>
          </a:xfrm>
          <a:prstGeom prst="downArrow">
            <a:avLst/>
          </a:prstGeom>
          <a:solidFill>
            <a:srgbClr val="FF0000">
              <a:alpha val="56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000636"/>
            <a:ext cx="1785950" cy="376234"/>
          </a:xfrm>
        </p:spPr>
        <p:txBody>
          <a:bodyPr>
            <a:noAutofit/>
          </a:bodyPr>
          <a:lstStyle/>
          <a:p>
            <a:r>
              <a:rPr lang="en-US" sz="1500" b="1" i="1" u="heavy" dirty="0" smtClean="0"/>
              <a:t>NATURAL HISTORY MUSEUM</a:t>
            </a:r>
            <a:endParaRPr lang="ru-RU" sz="1500" b="1" i="1" u="heavy" dirty="0"/>
          </a:p>
        </p:txBody>
      </p:sp>
      <p:sp>
        <p:nvSpPr>
          <p:cNvPr id="5" name="Стрелка вниз 4"/>
          <p:cNvSpPr/>
          <p:nvPr/>
        </p:nvSpPr>
        <p:spPr>
          <a:xfrm>
            <a:off x="2428860" y="4786322"/>
            <a:ext cx="484632" cy="978408"/>
          </a:xfrm>
          <a:prstGeom prst="downArrow">
            <a:avLst/>
          </a:prstGeom>
          <a:solidFill>
            <a:srgbClr val="FF0000">
              <a:alpha val="56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1643042" y="4500570"/>
            <a:ext cx="1785950" cy="3762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500" b="1" i="1" u="heavy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PICCADILLY CIRCUS</a:t>
            </a:r>
            <a:endParaRPr kumimoji="0" lang="ru-RU" sz="1500" b="1" i="1" u="heavy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Documents and Settings\Vadim\Институт\English\практика\Внеклассное мероприятие\Музей Естественной истор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214942" y="6072206"/>
            <a:ext cx="2482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Natural History Museum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Documents and Settings\Vadim\Институт\English\практика\Внеклассное мероприятие\Площадь Пикадилл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7"/>
            <a:ext cx="9144000" cy="68722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428604"/>
            <a:ext cx="1660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Piccadilly Circus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Vadim\Институт\English\практика\Внеклассное мероприятие\карта лонд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1833" cy="6858000"/>
          </a:xfrm>
          <a:prstGeom prst="rect">
            <a:avLst/>
          </a:prstGeom>
          <a:noFill/>
        </p:spPr>
      </p:pic>
      <p:sp>
        <p:nvSpPr>
          <p:cNvPr id="5" name="Стрелка вниз 4"/>
          <p:cNvSpPr/>
          <p:nvPr/>
        </p:nvSpPr>
        <p:spPr>
          <a:xfrm>
            <a:off x="2071670" y="1785926"/>
            <a:ext cx="484632" cy="978408"/>
          </a:xfrm>
          <a:prstGeom prst="downArrow">
            <a:avLst/>
          </a:prstGeom>
          <a:solidFill>
            <a:srgbClr val="FF0000">
              <a:alpha val="56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1214414" y="1428736"/>
            <a:ext cx="1785950" cy="3762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500" b="1" i="1" u="heavy" dirty="0" smtClean="0"/>
              <a:t>PLANETARIUM &amp;</a:t>
            </a:r>
            <a:r>
              <a:rPr lang="en-US" sz="1500" b="1" i="1" u="heavy" dirty="0"/>
              <a:t> </a:t>
            </a:r>
            <a:r>
              <a:rPr lang="en-US" sz="1500" b="1" i="1" u="heavy" dirty="0" smtClean="0"/>
              <a:t>MADAME TUSSAUD’S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Documents and Settings\Vadim\Институт\English\практика\Внеклассное мероприятие\200px-Madame_Tussauds_Lond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781329"/>
            <a:ext cx="7000924" cy="51777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Documents and Settings\Vadim\Институт\English\практика\Внеклассное мероприятие\тюссо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87506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Documents and Settings\Vadim\Институт\English\практика\Внеклассное мероприятие\тюссо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4583841" cy="3071810"/>
          </a:xfrm>
          <a:prstGeom prst="rect">
            <a:avLst/>
          </a:prstGeom>
          <a:noFill/>
        </p:spPr>
      </p:pic>
      <p:pic>
        <p:nvPicPr>
          <p:cNvPr id="22531" name="Picture 3" descr="D:\Documents and Settings\Vadim\Институт\English\практика\Внеклассное мероприятие\тюссо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876"/>
            <a:ext cx="4583841" cy="3071810"/>
          </a:xfrm>
          <a:prstGeom prst="rect">
            <a:avLst/>
          </a:prstGeom>
          <a:noFill/>
        </p:spPr>
      </p:pic>
      <p:pic>
        <p:nvPicPr>
          <p:cNvPr id="22532" name="Picture 4" descr="D:\Documents and Settings\Vadim\Институт\English\практика\Внеклассное мероприятие\тюссо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97407" y="214290"/>
            <a:ext cx="3975161" cy="2643206"/>
          </a:xfrm>
          <a:prstGeom prst="rect">
            <a:avLst/>
          </a:prstGeom>
          <a:noFill/>
        </p:spPr>
      </p:pic>
      <p:pic>
        <p:nvPicPr>
          <p:cNvPr id="22533" name="Picture 5" descr="D:\Documents and Settings\Vadim\Институт\English\практика\Внеклассное мероприятие\тюссо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3143248"/>
            <a:ext cx="2214578" cy="34710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Documents and Settings\Vadim\Институт\English\практика\Внеклассное мероприятие\тюссо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4286250" cy="6286544"/>
          </a:xfrm>
          <a:prstGeom prst="rect">
            <a:avLst/>
          </a:prstGeom>
          <a:noFill/>
        </p:spPr>
      </p:pic>
      <p:pic>
        <p:nvPicPr>
          <p:cNvPr id="23555" name="Picture 3" descr="D:\Documents and Settings\Vadim\Институт\English\практика\Внеклассное мероприятие\тюссо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85728"/>
            <a:ext cx="4286250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Documents and Settings\Vadim\Институт\English\практика\Внеклассное мероприятие\тюссо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3810000" cy="5715000"/>
          </a:xfrm>
          <a:prstGeom prst="rect">
            <a:avLst/>
          </a:prstGeom>
          <a:noFill/>
        </p:spPr>
      </p:pic>
      <p:pic>
        <p:nvPicPr>
          <p:cNvPr id="24579" name="Picture 3" descr="D:\Documents and Settings\Vadim\Институт\English\практика\Внеклассное мероприятие\тюссо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857232"/>
            <a:ext cx="428625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Vadim\Институт\English\практика\Внеклассное мероприятие\карта лонд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1833" cy="6858000"/>
          </a:xfrm>
          <a:prstGeom prst="rect">
            <a:avLst/>
          </a:prstGeom>
          <a:noFill/>
        </p:spPr>
      </p:pic>
      <p:sp>
        <p:nvSpPr>
          <p:cNvPr id="3" name="Стрелка вниз 2"/>
          <p:cNvSpPr/>
          <p:nvPr/>
        </p:nvSpPr>
        <p:spPr>
          <a:xfrm>
            <a:off x="6929454" y="3000372"/>
            <a:ext cx="484632" cy="978408"/>
          </a:xfrm>
          <a:prstGeom prst="downArrow">
            <a:avLst/>
          </a:prstGeom>
          <a:solidFill>
            <a:srgbClr val="FF0000">
              <a:alpha val="56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43702" y="2500306"/>
            <a:ext cx="1785950" cy="376234"/>
          </a:xfrm>
        </p:spPr>
        <p:txBody>
          <a:bodyPr>
            <a:noAutofit/>
          </a:bodyPr>
          <a:lstStyle/>
          <a:p>
            <a:r>
              <a:rPr lang="en-US" sz="1500" b="1" i="1" u="heavy" dirty="0" smtClean="0"/>
              <a:t>ST.PAULS CATHEDRAL</a:t>
            </a:r>
            <a:endParaRPr lang="ru-RU" sz="1500" b="1" i="1" u="heavy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Documents and Settings\Vadim\Институт\English\практика\Внеклассное мероприятие\тюссо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3790950" cy="5715000"/>
          </a:xfrm>
          <a:prstGeom prst="rect">
            <a:avLst/>
          </a:prstGeom>
          <a:noFill/>
        </p:spPr>
      </p:pic>
      <p:pic>
        <p:nvPicPr>
          <p:cNvPr id="25603" name="Picture 3" descr="D:\Documents and Settings\Vadim\Институт\English\практика\Внеклассное мероприятие\тюссо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2475" y="571500"/>
            <a:ext cx="428625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D:\Documents and Settings\Vadim\Институт\English\практика\Внеклассное мероприятие\тюссо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714356"/>
            <a:ext cx="4286250" cy="5715000"/>
          </a:xfrm>
          <a:prstGeom prst="rect">
            <a:avLst/>
          </a:prstGeom>
          <a:noFill/>
        </p:spPr>
      </p:pic>
      <p:pic>
        <p:nvPicPr>
          <p:cNvPr id="26626" name="Picture 2" descr="D:\Documents and Settings\Vadim\Институт\English\практика\Внеклассное мероприятие\тюссо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2500330" cy="3333773"/>
          </a:xfrm>
          <a:prstGeom prst="rect">
            <a:avLst/>
          </a:prstGeom>
          <a:noFill/>
        </p:spPr>
      </p:pic>
      <p:pic>
        <p:nvPicPr>
          <p:cNvPr id="26627" name="Picture 3" descr="D:\Documents and Settings\Vadim\Институт\English\практика\Внеклассное мероприятие\тюссо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3429000"/>
            <a:ext cx="2362219" cy="3149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Documents and Settings\Vadim\Институт\English\практика\Внеклассное мероприятие\тюссо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4286250" cy="5715000"/>
          </a:xfrm>
          <a:prstGeom prst="rect">
            <a:avLst/>
          </a:prstGeom>
          <a:noFill/>
        </p:spPr>
      </p:pic>
      <p:pic>
        <p:nvPicPr>
          <p:cNvPr id="27651" name="Picture 3" descr="D:\Documents and Settings\Vadim\Институт\English\практика\Внеклассное мероприятие\тюссо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500042"/>
            <a:ext cx="428625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Vadim\Институт\English\практика\Внеклассное мероприятие\карта лонд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183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:\Documents and Settings\Vadim\Институт\English\практика\Внеклассное мероприятие\Небоскребы Сит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3817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Documents and Settings\Vadim\Институт\English\практика\Внеклассное мероприятие\Чайна-тау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:\Documents and Settings\Vadim\Институт\English\практика\Внеклассное мероприятие\Сити, The Gherk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:\Documents and Settings\Vadim\Институт\English\практика\Внеклассное мероприятие\bigb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7"/>
            <a:ext cx="3571900" cy="617428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572132" y="5929330"/>
            <a:ext cx="2698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обор св. Павла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44" y="42809"/>
            <a:ext cx="8858312" cy="664373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рис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14290"/>
            <a:ext cx="6814957" cy="634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4282" y="357166"/>
            <a:ext cx="16430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Собор </a:t>
            </a:r>
          </a:p>
          <a:p>
            <a:r>
              <a:rPr lang="ru-RU" dirty="0" smtClean="0"/>
              <a:t>Святого Павла</a:t>
            </a:r>
          </a:p>
          <a:p>
            <a:endParaRPr lang="ru-RU" dirty="0" smtClean="0"/>
          </a:p>
          <a:p>
            <a:r>
              <a:rPr lang="en-US" dirty="0" smtClean="0"/>
              <a:t>Saint </a:t>
            </a:r>
            <a:r>
              <a:rPr lang="en-US" dirty="0" err="1" smtClean="0"/>
              <a:t>Pauls</a:t>
            </a:r>
            <a:r>
              <a:rPr lang="en-US" dirty="0" smtClean="0"/>
              <a:t> Cathedral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Vadim\Институт\English\практика\Внеклассное мероприятие\карта лонд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1833" cy="6858000"/>
          </a:xfrm>
          <a:prstGeom prst="rect">
            <a:avLst/>
          </a:prstGeom>
          <a:noFill/>
        </p:spPr>
      </p:pic>
      <p:sp>
        <p:nvSpPr>
          <p:cNvPr id="3" name="Стрелка вниз 2"/>
          <p:cNvSpPr/>
          <p:nvPr/>
        </p:nvSpPr>
        <p:spPr>
          <a:xfrm>
            <a:off x="8786842" y="3714752"/>
            <a:ext cx="484632" cy="978408"/>
          </a:xfrm>
          <a:prstGeom prst="downArrow">
            <a:avLst/>
          </a:prstGeom>
          <a:solidFill>
            <a:srgbClr val="FF0000">
              <a:alpha val="56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72396" y="3429000"/>
            <a:ext cx="1785950" cy="376234"/>
          </a:xfrm>
        </p:spPr>
        <p:txBody>
          <a:bodyPr>
            <a:noAutofit/>
          </a:bodyPr>
          <a:lstStyle/>
          <a:p>
            <a:r>
              <a:rPr lang="en-US" sz="1500" b="1" i="1" u="heavy" dirty="0" smtClean="0"/>
              <a:t>TOWER OF LONDON</a:t>
            </a:r>
            <a:endParaRPr lang="ru-RU" sz="1500" b="1" i="1" u="heavy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Documents and Settings\Vadim\Институт\English\практика\Внеклассное мероприятие\Тауэ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cuments and Settings\Vadim\Институт\English\практика\Внеклассное мероприятие\Тауэр, Белая Башн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290"/>
            <a:ext cx="4643438" cy="6191250"/>
          </a:xfrm>
          <a:prstGeom prst="rect">
            <a:avLst/>
          </a:prstGeom>
          <a:noFill/>
        </p:spPr>
      </p:pic>
      <p:pic>
        <p:nvPicPr>
          <p:cNvPr id="3" name="Picture 4" descr="тауэ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4513" y="1500174"/>
            <a:ext cx="351948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857884" y="357166"/>
            <a:ext cx="14683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White Tower</a:t>
            </a:r>
            <a:endParaRPr lang="en-US" dirty="0" smtClean="0"/>
          </a:p>
          <a:p>
            <a:r>
              <a:rPr lang="ru-RU" dirty="0" smtClean="0"/>
              <a:t>Белая Башня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78</Words>
  <PresentationFormat>Экран (4:3)</PresentationFormat>
  <Paragraphs>30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Достопримечательности Лондона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Достопримечательности Лондона</dc:title>
  <dc:creator>Vadim Koshelev</dc:creator>
  <cp:lastModifiedBy>Admin</cp:lastModifiedBy>
  <cp:revision>20</cp:revision>
  <dcterms:modified xsi:type="dcterms:W3CDTF">2009-10-22T15:23:56Z</dcterms:modified>
</cp:coreProperties>
</file>