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9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file:///C:\Users\user\Downloads\Music\15-Vologodskiy_Sofiyskiy_zvon_-_Danilovskie_kolokola_-_2013_muz-muz.net.mp3" TargetMode="External"/><Relationship Id="rId1" Type="http://schemas.openxmlformats.org/officeDocument/2006/relationships/audio" Target="file:///C:\Users\user\Desktop\&#1042;&#1086;&#1083;&#1086;&#1075;&#1086;&#1076;&#1089;&#1082;&#1080;&#1081;%20&#1082;&#1086;&#1083;&#1086;&#1082;&#1086;&#1083;&#1100;&#1085;&#1099;&#1081;%20&#1079;&#1074;&#1086;&#1085;.%20&#1050;&#1086;&#1083;&#1086;&#1082;&#1086;&#1083;&#1100;&#1085;&#1103;%20&#1057;&#1086;&#1092;&#1080;&#1081;&#1089;&#1082;&#1086;&#1075;&#1086;%20&#1089;&#1086;&#1073;&#1086;&#1088;&#1072;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audio" Target="file:///C:\Users\user\Desktop\096%20&#1055;&#1077;&#1089;&#1085;&#1103;&#1088;&#1099;%20-%20&#1042;&#1086;&#1083;&#1086;&#1075;&#1076;&#1072;%20-%20&#1041;&#1077;&#1079;%20&#1085;&#1072;&#1079;&#1074;&#1072;&#1085;&#1080;&#1103;_(Inkompmusic.ru).mp3" TargetMode="External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audio" Target="file:///C:\Users\user\Desktop\&#1055;&#1077;&#1089;&#1085;&#1103;&#1088;&#1099;_-_&#1042;&#1086;&#1083;&#1086;&#1075;&#1076;&#1072;.mp3" TargetMode="External"/><Relationship Id="rId1" Type="http://schemas.openxmlformats.org/officeDocument/2006/relationships/audio" Target="file:///C:\Users\user\Desktop\&#1055;&#1077;&#1089;&#1085;&#1103;&#1088;&#1099;%20-%20&#1042;&#1086;&#1083;&#1086;&#1075;&#1076;&#1072;%20(mp3ostrov.me).mp3" TargetMode="Externa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2.png"/><Relationship Id="rId10" Type="http://schemas.openxmlformats.org/officeDocument/2006/relationships/image" Target="../media/image1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ownloads\5754135f7a7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38100"/>
            <a:ext cx="9753600" cy="68961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03648" y="2564904"/>
            <a:ext cx="77900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«Вологодчина</a:t>
            </a:r>
            <a:r>
              <a:rPr lang="ru-RU" dirty="0" smtClean="0"/>
              <a:t> – </a:t>
            </a:r>
            <a:r>
              <a:rPr lang="ru-RU" sz="3600" dirty="0" smtClean="0"/>
              <a:t>душа Русского Севера».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771800" y="1556792"/>
            <a:ext cx="3503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Презентация на тему: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860032" y="4293096"/>
            <a:ext cx="4399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Составила: Куваева Ирина Александровна,</a:t>
            </a:r>
          </a:p>
          <a:p>
            <a:r>
              <a:rPr lang="ru-RU" dirty="0" smtClean="0"/>
              <a:t>                       учитель начальных классов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55776" y="548680"/>
            <a:ext cx="4928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МБОУ ВМР «Огарковская средняя школа имени М.Г.Лобытова»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mir_prirody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3" name="Рисунок 2" descr="29860094-Cows-grazing-on-lush-grass-herb-meadows-Stock-Pho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908720"/>
            <a:ext cx="3149974" cy="2160240"/>
          </a:xfrm>
          <a:prstGeom prst="rect">
            <a:avLst/>
          </a:prstGeom>
        </p:spPr>
      </p:pic>
      <p:pic>
        <p:nvPicPr>
          <p:cNvPr id="4" name="Рисунок 3" descr="103248698_senokos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908720"/>
            <a:ext cx="3169970" cy="2160240"/>
          </a:xfrm>
          <a:prstGeom prst="rect">
            <a:avLst/>
          </a:prstGeom>
        </p:spPr>
      </p:pic>
      <p:pic>
        <p:nvPicPr>
          <p:cNvPr id="5" name="Рисунок 4" descr="pole-lug-trava-cvety-668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4339350"/>
            <a:ext cx="3096344" cy="1969970"/>
          </a:xfrm>
          <a:prstGeom prst="rect">
            <a:avLst/>
          </a:prstGeom>
        </p:spPr>
      </p:pic>
      <p:pic>
        <p:nvPicPr>
          <p:cNvPr id="6" name="Рисунок 5" descr="90772705_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4293096"/>
            <a:ext cx="3168352" cy="2020836"/>
          </a:xfrm>
          <a:prstGeom prst="rect">
            <a:avLst/>
          </a:prstGeom>
        </p:spPr>
      </p:pic>
      <p:pic>
        <p:nvPicPr>
          <p:cNvPr id="7" name="Рисунок 6" descr="6_2_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3848" y="2708920"/>
            <a:ext cx="2592288" cy="17881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15816" y="404664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   Ароматы родных просторов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ownloads\mir_prirody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" y="1587"/>
            <a:ext cx="9142413" cy="6856413"/>
          </a:xfrm>
          <a:prstGeom prst="rect">
            <a:avLst/>
          </a:prstGeom>
          <a:noFill/>
        </p:spPr>
      </p:pic>
      <p:pic>
        <p:nvPicPr>
          <p:cNvPr id="3" name="Рисунок 2" descr="dsc00032_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3501008"/>
            <a:ext cx="3096344" cy="2664296"/>
          </a:xfrm>
          <a:prstGeom prst="rect">
            <a:avLst/>
          </a:prstGeom>
        </p:spPr>
      </p:pic>
      <p:pic>
        <p:nvPicPr>
          <p:cNvPr id="4" name="Рисунок 3" descr="НГ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3501007"/>
            <a:ext cx="3240360" cy="2664297"/>
          </a:xfrm>
          <a:prstGeom prst="rect">
            <a:avLst/>
          </a:prstGeom>
        </p:spPr>
      </p:pic>
      <p:pic>
        <p:nvPicPr>
          <p:cNvPr id="5" name="Рисунок 4" descr="14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1800" y="1196752"/>
            <a:ext cx="3431199" cy="20983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03848" y="476672"/>
            <a:ext cx="2650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</a:rPr>
              <a:t>Вотчина Деда Мороза</a:t>
            </a:r>
            <a:endParaRPr lang="ru-RU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mir_prirody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3" name="Рисунок 2" descr="depositphotos_6696551-Blooming-flax-fiel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980728"/>
            <a:ext cx="3240360" cy="29759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16016" y="1268760"/>
            <a:ext cx="37449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</a:rPr>
              <a:t>Цвет-цветочек в сыру землю вошёл,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Синюю шапку нашёл.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Из земли вырастает-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Весь мир одевает!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6" name="Рисунок 5" descr="img34503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4293096"/>
            <a:ext cx="2088232" cy="1944216"/>
          </a:xfrm>
          <a:prstGeom prst="rect">
            <a:avLst/>
          </a:prstGeom>
        </p:spPr>
      </p:pic>
      <p:pic>
        <p:nvPicPr>
          <p:cNvPr id="7" name="Рисунок 6" descr="timthum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4293096"/>
            <a:ext cx="2160240" cy="1944216"/>
          </a:xfrm>
          <a:prstGeom prst="rect">
            <a:avLst/>
          </a:prstGeom>
        </p:spPr>
      </p:pic>
      <p:pic>
        <p:nvPicPr>
          <p:cNvPr id="8" name="Рисунок 7" descr="123143419_3769678_f51de082390d6d65f3ab73fa91ff95b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4293096"/>
            <a:ext cx="2376264" cy="19442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092280" y="3140968"/>
            <a:ext cx="582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ЛЁН 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ir_prirody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</p:spPr>
      </p:pic>
      <p:pic>
        <p:nvPicPr>
          <p:cNvPr id="3" name="Рисунок 2" descr="5ffb68d32e51128323308f11e3509910_smal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132856"/>
            <a:ext cx="3312368" cy="3201586"/>
          </a:xfrm>
          <a:prstGeom prst="rect">
            <a:avLst/>
          </a:prstGeom>
        </p:spPr>
      </p:pic>
      <p:pic>
        <p:nvPicPr>
          <p:cNvPr id="4" name="Рисунок 3" descr="4684e19ef8be07f141dc7d3d177210b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2132856"/>
            <a:ext cx="3548554" cy="31683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1052736"/>
            <a:ext cx="8485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Широкая русская душа и хлебосольное гостеприимство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ir_prirody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5736" y="908720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          Вологодчина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1916832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    </a:t>
            </a:r>
            <a:r>
              <a:rPr lang="ru-RU" sz="3200" dirty="0" err="1" smtClean="0">
                <a:solidFill>
                  <a:srgbClr val="00B050"/>
                </a:solidFill>
              </a:rPr>
              <a:t>Милая,родная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3212976"/>
            <a:ext cx="5393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Процветает, встречает, звучит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4221088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     Вологодчина – душа Русского Севера.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5373216"/>
            <a:ext cx="3139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              Гордость!</a:t>
            </a:r>
            <a:endParaRPr lang="ru-RU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ir_prirody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640" y="764705"/>
            <a:ext cx="70069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50"/>
                </a:solidFill>
              </a:rPr>
              <a:t>     </a:t>
            </a:r>
            <a:endParaRPr lang="ru-RU" sz="8000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980729"/>
            <a:ext cx="351545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</a:rPr>
              <a:t>Есть ещё места в России: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Красота- небесный рай.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Здесь ромашек поля густые, 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Это наш Вологодский край.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Воздух здесь такой медвяный,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Травы сочные в лугах;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А закат багряно – алый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Отражается в глазах.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Красок неба переливы: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Розоватый, голубой,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Вологодские мотивы,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Старый палисад резной.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Люди здесь душой красивы,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Мастера как соль земли.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Есть ещё места в России,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Где дух предков сберегли!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 </a:t>
            </a:r>
            <a:r>
              <a:rPr lang="ru-RU" sz="2000" dirty="0" smtClean="0">
                <a:solidFill>
                  <a:srgbClr val="00B050"/>
                </a:solidFill>
              </a:rPr>
              <a:t>                                Куваева И.А.</a:t>
            </a:r>
          </a:p>
          <a:p>
            <a:endParaRPr lang="ru-RU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ir_prirody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640" y="1628800"/>
            <a:ext cx="700699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B050"/>
                </a:solidFill>
              </a:rPr>
              <a:t>     Спасибо </a:t>
            </a:r>
          </a:p>
          <a:p>
            <a:r>
              <a:rPr lang="ru-RU" sz="8000" dirty="0" smtClean="0">
                <a:solidFill>
                  <a:srgbClr val="00B050"/>
                </a:solidFill>
              </a:rPr>
              <a:t>  за внимание!</a:t>
            </a:r>
            <a:endParaRPr lang="ru-RU" sz="8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mir_prirody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" y="1587"/>
            <a:ext cx="9142413" cy="685641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1268760"/>
            <a:ext cx="87418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Цель: выяснить почему Вологодскую</a:t>
            </a:r>
          </a:p>
          <a:p>
            <a:r>
              <a:rPr lang="ru-RU" sz="3600" dirty="0" smtClean="0">
                <a:solidFill>
                  <a:srgbClr val="00B050"/>
                </a:solidFill>
              </a:rPr>
              <a:t>           область называют душой Русского</a:t>
            </a:r>
          </a:p>
          <a:p>
            <a:r>
              <a:rPr lang="ru-RU" sz="3600" dirty="0" smtClean="0">
                <a:solidFill>
                  <a:srgbClr val="00B050"/>
                </a:solidFill>
              </a:rPr>
              <a:t>           Севера.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620688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              Классный час </a:t>
            </a: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DSC00583_res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409134"/>
            <a:ext cx="5904656" cy="2533786"/>
          </a:xfrm>
          <a:prstGeom prst="rect">
            <a:avLst/>
          </a:prstGeom>
        </p:spPr>
      </p:pic>
      <p:pic>
        <p:nvPicPr>
          <p:cNvPr id="6" name="Рисунок 5" descr="-297-e14633269837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2996952"/>
            <a:ext cx="1800199" cy="18002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mir_prirody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4" name="Рисунок 3" descr="карт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3106" y="1412776"/>
            <a:ext cx="8096016" cy="42583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0" y="548680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                    </a:t>
            </a:r>
            <a:r>
              <a:rPr lang="ru-RU" sz="3200" dirty="0" smtClean="0">
                <a:solidFill>
                  <a:srgbClr val="00B050"/>
                </a:solidFill>
              </a:rPr>
              <a:t>Карта России</a:t>
            </a:r>
            <a:endParaRPr lang="ru-RU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mir_prirody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3" name="Рисунок 2" descr="img_7553_constphoto.ru_pri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1601416"/>
            <a:ext cx="4572000" cy="43478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19672" y="620688"/>
            <a:ext cx="6150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Памятник букве «О» в Вологде</a:t>
            </a:r>
            <a:endParaRPr lang="ru-RU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\Downloads\mir_prirody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4" name="Рисунок 3" descr="800px-glockenturm_des_wologdaer_krem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1340768"/>
            <a:ext cx="5832648" cy="49685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83768" y="692696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      Софийский собор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6" name="Вологодский колокольный звон. Колокольня Софийского собо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15-Vologodskiy_Sofiyskiy_zvon_-_Danilovskie_kolokola_-_2013_muz-muz.n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83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91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mir_prirody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3" name="Рисунок 2" descr="phpLqyUlt_448_388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790452"/>
            <a:ext cx="3528392" cy="2664296"/>
          </a:xfrm>
          <a:prstGeom prst="rect">
            <a:avLst/>
          </a:prstGeom>
        </p:spPr>
      </p:pic>
      <p:pic>
        <p:nvPicPr>
          <p:cNvPr id="4" name="Рисунок 3" descr="phpFO19jq_448_388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43777" y="3573016"/>
            <a:ext cx="3337198" cy="23042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1052736"/>
            <a:ext cx="4569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Спасо – Прилуцкий монастырь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2924944"/>
            <a:ext cx="3574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Ферапонтов монастырь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7" name="Рисунок 6" descr="spaso-kamennyj_monasty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1124744"/>
            <a:ext cx="7915809" cy="51594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27784" y="692696"/>
            <a:ext cx="40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Спасо- Каменный монастырь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mir_prirody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3" name="Рисунок 2" descr="kb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700808"/>
            <a:ext cx="6696744" cy="43399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19672" y="692696"/>
            <a:ext cx="608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Кирилло – Белозерский монастырь</a:t>
            </a:r>
            <a:endParaRPr lang="ru-RU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mir_prirody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" y="1587"/>
            <a:ext cx="9142413" cy="6856413"/>
          </a:xfrm>
          <a:prstGeom prst="rect">
            <a:avLst/>
          </a:prstGeom>
          <a:noFill/>
        </p:spPr>
      </p:pic>
      <p:pic>
        <p:nvPicPr>
          <p:cNvPr id="3" name="Рисунок 2" descr="0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1560" y="4005064"/>
            <a:ext cx="3816424" cy="1957718"/>
          </a:xfrm>
          <a:prstGeom prst="rect">
            <a:avLst/>
          </a:prstGeom>
        </p:spPr>
      </p:pic>
      <p:pic>
        <p:nvPicPr>
          <p:cNvPr id="5" name="Рисунок 4" descr="16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48064" y="4005064"/>
            <a:ext cx="3456384" cy="1944216"/>
          </a:xfrm>
          <a:prstGeom prst="rect">
            <a:avLst/>
          </a:prstGeom>
        </p:spPr>
      </p:pic>
      <p:pic>
        <p:nvPicPr>
          <p:cNvPr id="6" name="Рисунок 5" descr="photo-1313086436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55776" y="1484784"/>
            <a:ext cx="3960440" cy="21602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31840" y="764704"/>
            <a:ext cx="2682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Резной палисад</a:t>
            </a: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8" name="Песняры - Вологда (mp3ostrov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Песняры_-_Вологд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Песняры_-_Вологд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096 Песняры - Вологда - Без названия_(Inkompmusic.ru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1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56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51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710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mir_prirody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2413" cy="6856413"/>
          </a:xfrm>
          <a:prstGeom prst="rect">
            <a:avLst/>
          </a:prstGeom>
          <a:noFill/>
        </p:spPr>
      </p:pic>
      <p:pic>
        <p:nvPicPr>
          <p:cNvPr id="3" name="Рисунок 2" descr="Онежское-озеро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4077072"/>
            <a:ext cx="2952328" cy="2160240"/>
          </a:xfrm>
          <a:prstGeom prst="rect">
            <a:avLst/>
          </a:prstGeom>
        </p:spPr>
      </p:pic>
      <p:pic>
        <p:nvPicPr>
          <p:cNvPr id="4" name="Рисунок 3" descr="origin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4077072"/>
            <a:ext cx="2880320" cy="21602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3573016"/>
            <a:ext cx="1220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Онежское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357301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  Белое 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8" name="Рисунок 7" descr="1244388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1412776"/>
            <a:ext cx="3024336" cy="2016224"/>
          </a:xfrm>
          <a:prstGeom prst="rect">
            <a:avLst/>
          </a:prstGeom>
        </p:spPr>
      </p:pic>
      <p:pic>
        <p:nvPicPr>
          <p:cNvPr id="9" name="Рисунок 8" descr="DSC0016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5576" y="1412776"/>
            <a:ext cx="3025277" cy="19442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91680" y="908720"/>
            <a:ext cx="700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00B050"/>
                </a:solidFill>
              </a:rPr>
              <a:t>Воже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6096" y="90872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dirty="0" smtClean="0">
                <a:solidFill>
                  <a:srgbClr val="00B050"/>
                </a:solidFill>
              </a:rPr>
              <a:t>Кубенское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71800" y="548680"/>
            <a:ext cx="30083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00B050"/>
                </a:solidFill>
              </a:rPr>
              <a:t>  Озёра  Вологодчины</a:t>
            </a:r>
            <a:endParaRPr lang="ru-RU" sz="2200" dirty="0">
              <a:solidFill>
                <a:srgbClr val="00B050"/>
              </a:solidFill>
            </a:endParaRPr>
          </a:p>
        </p:txBody>
      </p:sp>
      <p:pic>
        <p:nvPicPr>
          <p:cNvPr id="14" name="Рисунок 13" descr="2744879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552" y="476672"/>
            <a:ext cx="8280920" cy="590465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339752" y="980728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       Лес – наше богатство!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225</Words>
  <Application>Microsoft Office PowerPoint</Application>
  <PresentationFormat>Экран (4:3)</PresentationFormat>
  <Paragraphs>56</Paragraphs>
  <Slides>16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38</cp:revision>
  <dcterms:created xsi:type="dcterms:W3CDTF">2016-10-29T15:59:08Z</dcterms:created>
  <dcterms:modified xsi:type="dcterms:W3CDTF">2021-06-09T10:28:48Z</dcterms:modified>
</cp:coreProperties>
</file>