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97" r:id="rId2"/>
    <p:sldId id="299" r:id="rId3"/>
    <p:sldId id="326" r:id="rId4"/>
    <p:sldId id="329" r:id="rId5"/>
    <p:sldId id="282" r:id="rId6"/>
    <p:sldId id="306" r:id="rId7"/>
    <p:sldId id="308" r:id="rId8"/>
    <p:sldId id="328" r:id="rId9"/>
    <p:sldId id="324" r:id="rId10"/>
    <p:sldId id="303" r:id="rId11"/>
    <p:sldId id="310" r:id="rId12"/>
    <p:sldId id="327" r:id="rId13"/>
    <p:sldId id="309" r:id="rId14"/>
    <p:sldId id="323" r:id="rId15"/>
    <p:sldId id="325" r:id="rId16"/>
    <p:sldId id="312" r:id="rId17"/>
    <p:sldId id="318" r:id="rId18"/>
    <p:sldId id="319" r:id="rId19"/>
    <p:sldId id="330" r:id="rId20"/>
    <p:sldId id="293" r:id="rId21"/>
    <p:sldId id="32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3300"/>
    <a:srgbClr val="964B00"/>
    <a:srgbClr val="E9D3BD"/>
    <a:srgbClr val="E2C5A8"/>
    <a:srgbClr val="CC00CC"/>
    <a:srgbClr val="9900FF"/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358" autoAdjust="0"/>
  </p:normalViewPr>
  <p:slideViewPr>
    <p:cSldViewPr>
      <p:cViewPr varScale="1">
        <p:scale>
          <a:sx n="75" d="100"/>
          <a:sy n="75" d="100"/>
        </p:scale>
        <p:origin x="-90" y="-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065B95-1610-435D-990D-EC00CE096DAB}" type="doc">
      <dgm:prSet loTypeId="urn:microsoft.com/office/officeart/2005/8/layout/orgChart1" loCatId="hierarchy" qsTypeId="urn:microsoft.com/office/officeart/2005/8/quickstyle/3d3" qsCatId="3D" csTypeId="urn:microsoft.com/office/officeart/2005/8/colors/accent0_2" csCatId="mainScheme" phldr="1"/>
      <dgm:spPr/>
    </dgm:pt>
    <dgm:pt modelId="{231BD086-5D39-4E72-A584-543D1FCCF7E2}">
      <dgm:prSet custT="1"/>
      <dgm:spPr>
        <a:solidFill>
          <a:srgbClr val="E2C5A8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cap="none" normalizeH="0" baseline="0" dirty="0" smtClean="0">
              <a:ln/>
              <a:solidFill>
                <a:srgbClr val="C00000"/>
              </a:solidFill>
              <a:effectLst/>
              <a:latin typeface="Times New Roman" pitchFamily="18" charset="0"/>
              <a:cs typeface="Arial" charset="0"/>
            </a:rPr>
            <a:t>Занятия славян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cap="none" normalizeH="0" baseline="0" dirty="0" smtClean="0">
              <a:ln/>
              <a:solidFill>
                <a:srgbClr val="C00000"/>
              </a:solidFill>
              <a:effectLst/>
              <a:latin typeface="Times New Roman" pitchFamily="18" charset="0"/>
              <a:cs typeface="Arial" charset="0"/>
            </a:rPr>
            <a:t> в </a:t>
          </a:r>
          <a:r>
            <a:rPr kumimoji="0" lang="en-US" sz="2800" b="1" i="0" u="none" strike="noStrike" cap="none" normalizeH="0" baseline="0" dirty="0" smtClean="0">
              <a:ln/>
              <a:solidFill>
                <a:srgbClr val="C00000"/>
              </a:solidFill>
              <a:effectLst/>
              <a:latin typeface="Times New Roman" pitchFamily="18" charset="0"/>
              <a:cs typeface="Arial" charset="0"/>
            </a:rPr>
            <a:t>VI-IX</a:t>
          </a:r>
          <a:r>
            <a:rPr kumimoji="0" lang="ru-RU" sz="2800" b="1" i="0" u="none" strike="noStrike" cap="none" normalizeH="0" baseline="0" dirty="0" smtClean="0">
              <a:ln/>
              <a:solidFill>
                <a:srgbClr val="C00000"/>
              </a:solidFill>
              <a:effectLst/>
              <a:latin typeface="Times New Roman" pitchFamily="18" charset="0"/>
              <a:cs typeface="Arial" charset="0"/>
            </a:rPr>
            <a:t> вв.</a:t>
          </a:r>
        </a:p>
      </dgm:t>
    </dgm:pt>
    <dgm:pt modelId="{6D6ACEA2-CD74-49AD-AB0B-6F7828325D89}" type="parTrans" cxnId="{2DE7B8D3-EE87-4C1B-AC39-B2F8E070E3F3}">
      <dgm:prSet/>
      <dgm:spPr/>
      <dgm:t>
        <a:bodyPr/>
        <a:lstStyle/>
        <a:p>
          <a:endParaRPr lang="ru-RU"/>
        </a:p>
      </dgm:t>
    </dgm:pt>
    <dgm:pt modelId="{9A932B45-DD5C-4C34-9606-D31CFFEF957E}" type="sibTrans" cxnId="{2DE7B8D3-EE87-4C1B-AC39-B2F8E070E3F3}">
      <dgm:prSet/>
      <dgm:spPr/>
      <dgm:t>
        <a:bodyPr/>
        <a:lstStyle/>
        <a:p>
          <a:endParaRPr lang="ru-RU"/>
        </a:p>
      </dgm:t>
    </dgm:pt>
    <dgm:pt modelId="{46FE05D2-3E0D-44AB-9985-403324E1A6B0}">
      <dgm:prSet custT="1"/>
      <dgm:spPr>
        <a:solidFill>
          <a:srgbClr val="E2C5A8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sng" strike="noStrike" cap="none" normalizeH="0" baseline="0" dirty="0" smtClean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rPr>
            <a:t>Скотоводство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коровы, лошади,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 овцы, козы,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свиньи</a:t>
          </a:r>
        </a:p>
      </dgm:t>
    </dgm:pt>
    <dgm:pt modelId="{273CD444-094B-40C4-B7C3-AE6AC543303A}" type="parTrans" cxnId="{102E10E2-AE74-437D-9FE0-5055FEAD3234}">
      <dgm:prSet/>
      <dgm:spPr/>
      <dgm:t>
        <a:bodyPr/>
        <a:lstStyle/>
        <a:p>
          <a:endParaRPr lang="ru-RU" dirty="0"/>
        </a:p>
      </dgm:t>
    </dgm:pt>
    <dgm:pt modelId="{810E4195-AFF8-4CA0-A8FC-C8BA2185091B}" type="sibTrans" cxnId="{102E10E2-AE74-437D-9FE0-5055FEAD3234}">
      <dgm:prSet/>
      <dgm:spPr/>
      <dgm:t>
        <a:bodyPr/>
        <a:lstStyle/>
        <a:p>
          <a:endParaRPr lang="ru-RU"/>
        </a:p>
      </dgm:t>
    </dgm:pt>
    <dgm:pt modelId="{C6D947BC-155D-4DF3-80E5-34EBFAE1262D}">
      <dgm:prSet custT="1"/>
      <dgm:spPr>
        <a:solidFill>
          <a:srgbClr val="E2C5A8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sng" strike="noStrike" cap="none" normalizeH="0" baseline="0" dirty="0" smtClean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rPr>
            <a:t>Земледелие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просо, пшеница,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рожь, ячмень,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овес, горох, бобы,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лен, конопля</a:t>
          </a:r>
        </a:p>
      </dgm:t>
    </dgm:pt>
    <dgm:pt modelId="{846F9CE0-BDF3-4699-B7D8-D2D0C03897BB}" type="parTrans" cxnId="{3BEBD7D5-7BAD-4E99-80BB-425E50B0A5CF}">
      <dgm:prSet/>
      <dgm:spPr/>
      <dgm:t>
        <a:bodyPr/>
        <a:lstStyle/>
        <a:p>
          <a:endParaRPr lang="ru-RU" dirty="0"/>
        </a:p>
      </dgm:t>
    </dgm:pt>
    <dgm:pt modelId="{9AE81E3A-9D68-426B-B8AA-090AE61723C8}" type="sibTrans" cxnId="{3BEBD7D5-7BAD-4E99-80BB-425E50B0A5CF}">
      <dgm:prSet/>
      <dgm:spPr/>
      <dgm:t>
        <a:bodyPr/>
        <a:lstStyle/>
        <a:p>
          <a:endParaRPr lang="ru-RU"/>
        </a:p>
      </dgm:t>
    </dgm:pt>
    <dgm:pt modelId="{3B9B805A-1FA3-4589-985A-2979FDE2DA06}">
      <dgm:prSet/>
      <dgm:spPr>
        <a:solidFill>
          <a:srgbClr val="E9D3BD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rPr>
            <a:t>Подсечно-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rPr>
            <a:t>огневое</a:t>
          </a:r>
        </a:p>
      </dgm:t>
    </dgm:pt>
    <dgm:pt modelId="{8EC08B66-B984-4522-A8D4-60B17E03D7E0}" type="parTrans" cxnId="{C957A744-B06D-40EF-8271-95CF2466AF22}">
      <dgm:prSet/>
      <dgm:spPr/>
      <dgm:t>
        <a:bodyPr/>
        <a:lstStyle/>
        <a:p>
          <a:endParaRPr lang="ru-RU" dirty="0"/>
        </a:p>
      </dgm:t>
    </dgm:pt>
    <dgm:pt modelId="{AD2DD94E-A2A9-4E89-8BDD-4A046E8E57AF}" type="sibTrans" cxnId="{C957A744-B06D-40EF-8271-95CF2466AF22}">
      <dgm:prSet/>
      <dgm:spPr/>
      <dgm:t>
        <a:bodyPr/>
        <a:lstStyle/>
        <a:p>
          <a:endParaRPr lang="ru-RU"/>
        </a:p>
      </dgm:t>
    </dgm:pt>
    <dgm:pt modelId="{35B6C10D-A558-4723-97A0-D6AD11AE0E3C}">
      <dgm:prSet/>
      <dgm:spPr>
        <a:solidFill>
          <a:srgbClr val="E9D3BD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none" strike="noStrike" cap="none" normalizeH="0" baseline="0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rPr>
            <a:t>Переложное</a:t>
          </a:r>
        </a:p>
      </dgm:t>
    </dgm:pt>
    <dgm:pt modelId="{F4B2A18D-3C4C-4049-8758-622E73894F1A}" type="parTrans" cxnId="{4B143695-DDB5-4E6B-A0B5-60D53BF723CA}">
      <dgm:prSet/>
      <dgm:spPr/>
      <dgm:t>
        <a:bodyPr/>
        <a:lstStyle/>
        <a:p>
          <a:endParaRPr lang="ru-RU" dirty="0"/>
        </a:p>
      </dgm:t>
    </dgm:pt>
    <dgm:pt modelId="{9BFC9792-EC2B-4E21-862E-77DC10E45DE8}" type="sibTrans" cxnId="{4B143695-DDB5-4E6B-A0B5-60D53BF723CA}">
      <dgm:prSet/>
      <dgm:spPr/>
      <dgm:t>
        <a:bodyPr/>
        <a:lstStyle/>
        <a:p>
          <a:endParaRPr lang="ru-RU"/>
        </a:p>
      </dgm:t>
    </dgm:pt>
    <dgm:pt modelId="{11D8AA10-C4A3-4A2B-B238-76CFF0EE5012}">
      <dgm:prSet/>
      <dgm:spPr>
        <a:solidFill>
          <a:srgbClr val="E2C5A8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sng" strike="noStrike" cap="none" normalizeH="0" baseline="0" dirty="0" smtClean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rPr>
            <a:t>Охота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1" u="sng" strike="noStrike" cap="none" normalizeH="0" baseline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charset="0"/>
            </a:rPr>
            <a:t>Бортничество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0" i="0" u="none" strike="noStrike" cap="none" normalizeH="0" baseline="0" dirty="0" smtClean="0">
            <a:ln/>
            <a:effectLst/>
            <a:latin typeface="Times New Roman" pitchFamily="18" charset="0"/>
            <a:cs typeface="Arial" charset="0"/>
          </a:endParaRPr>
        </a:p>
      </dgm:t>
    </dgm:pt>
    <dgm:pt modelId="{A4624E9F-E4B7-4EED-B0DE-17EF3EDF1167}" type="parTrans" cxnId="{D882D260-BC1A-4357-B7D0-9D97D6C7FC9A}">
      <dgm:prSet/>
      <dgm:spPr/>
      <dgm:t>
        <a:bodyPr/>
        <a:lstStyle/>
        <a:p>
          <a:endParaRPr lang="ru-RU" dirty="0"/>
        </a:p>
      </dgm:t>
    </dgm:pt>
    <dgm:pt modelId="{DD8B1828-CDBF-43DB-9A45-066D6985297A}" type="sibTrans" cxnId="{D882D260-BC1A-4357-B7D0-9D97D6C7FC9A}">
      <dgm:prSet/>
      <dgm:spPr/>
      <dgm:t>
        <a:bodyPr/>
        <a:lstStyle/>
        <a:p>
          <a:endParaRPr lang="ru-RU"/>
        </a:p>
      </dgm:t>
    </dgm:pt>
    <dgm:pt modelId="{4139218C-9047-405C-9225-42C1C88DD474}" type="pres">
      <dgm:prSet presAssocID="{7C065B95-1610-435D-990D-EC00CE096DA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794035-54B5-452A-AE9D-C46AD3844BD3}" type="pres">
      <dgm:prSet presAssocID="{231BD086-5D39-4E72-A584-543D1FCCF7E2}" presName="hierRoot1" presStyleCnt="0">
        <dgm:presLayoutVars>
          <dgm:hierBranch/>
        </dgm:presLayoutVars>
      </dgm:prSet>
      <dgm:spPr/>
    </dgm:pt>
    <dgm:pt modelId="{4B62606B-7A8D-4394-B6F9-30387D08855B}" type="pres">
      <dgm:prSet presAssocID="{231BD086-5D39-4E72-A584-543D1FCCF7E2}" presName="rootComposite1" presStyleCnt="0"/>
      <dgm:spPr/>
    </dgm:pt>
    <dgm:pt modelId="{8266377C-31DF-4A44-AB41-341A60FAD3AE}" type="pres">
      <dgm:prSet presAssocID="{231BD086-5D39-4E72-A584-543D1FCCF7E2}" presName="rootText1" presStyleLbl="node0" presStyleIdx="0" presStyleCnt="1" custScaleX="128888" custLinFactNeighborX="-2016" custLinFactNeighborY="37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430209-C16D-463C-8B3D-114056B6F0EC}" type="pres">
      <dgm:prSet presAssocID="{231BD086-5D39-4E72-A584-543D1FCCF7E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8AE841D-3510-4A69-A426-E33900EE45F2}" type="pres">
      <dgm:prSet presAssocID="{231BD086-5D39-4E72-A584-543D1FCCF7E2}" presName="hierChild2" presStyleCnt="0"/>
      <dgm:spPr/>
    </dgm:pt>
    <dgm:pt modelId="{FBCE73E8-4882-4ECD-BC31-D3CA7C7B0C8D}" type="pres">
      <dgm:prSet presAssocID="{273CD444-094B-40C4-B7C3-AE6AC543303A}" presName="Name35" presStyleLbl="parChTrans1D2" presStyleIdx="0" presStyleCnt="3"/>
      <dgm:spPr/>
      <dgm:t>
        <a:bodyPr/>
        <a:lstStyle/>
        <a:p>
          <a:endParaRPr lang="ru-RU"/>
        </a:p>
      </dgm:t>
    </dgm:pt>
    <dgm:pt modelId="{61E5C729-CA98-44DD-AF1B-EB7CD4A869AC}" type="pres">
      <dgm:prSet presAssocID="{46FE05D2-3E0D-44AB-9985-403324E1A6B0}" presName="hierRoot2" presStyleCnt="0">
        <dgm:presLayoutVars>
          <dgm:hierBranch/>
        </dgm:presLayoutVars>
      </dgm:prSet>
      <dgm:spPr/>
    </dgm:pt>
    <dgm:pt modelId="{913BC137-2149-49AC-B6A9-47688546F1B5}" type="pres">
      <dgm:prSet presAssocID="{46FE05D2-3E0D-44AB-9985-403324E1A6B0}" presName="rootComposite" presStyleCnt="0"/>
      <dgm:spPr/>
    </dgm:pt>
    <dgm:pt modelId="{3EDBFFC4-879C-468B-A8AA-339617273075}" type="pres">
      <dgm:prSet presAssocID="{46FE05D2-3E0D-44AB-9985-403324E1A6B0}" presName="rootText" presStyleLbl="node2" presStyleIdx="0" presStyleCnt="3" custScaleY="1382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0A3CEF-F327-4DFB-A1F6-CA1283464435}" type="pres">
      <dgm:prSet presAssocID="{46FE05D2-3E0D-44AB-9985-403324E1A6B0}" presName="rootConnector" presStyleLbl="node2" presStyleIdx="0" presStyleCnt="3"/>
      <dgm:spPr/>
      <dgm:t>
        <a:bodyPr/>
        <a:lstStyle/>
        <a:p>
          <a:endParaRPr lang="ru-RU"/>
        </a:p>
      </dgm:t>
    </dgm:pt>
    <dgm:pt modelId="{BE16ADA5-C138-4379-A893-3FF38D31F081}" type="pres">
      <dgm:prSet presAssocID="{46FE05D2-3E0D-44AB-9985-403324E1A6B0}" presName="hierChild4" presStyleCnt="0"/>
      <dgm:spPr/>
    </dgm:pt>
    <dgm:pt modelId="{05C3F48F-7F7D-4D94-BD0D-1C57A08F3BD6}" type="pres">
      <dgm:prSet presAssocID="{46FE05D2-3E0D-44AB-9985-403324E1A6B0}" presName="hierChild5" presStyleCnt="0"/>
      <dgm:spPr/>
    </dgm:pt>
    <dgm:pt modelId="{C5DEC6B5-9E7A-4F16-B799-34755406DCC4}" type="pres">
      <dgm:prSet presAssocID="{846F9CE0-BDF3-4699-B7D8-D2D0C03897BB}" presName="Name35" presStyleLbl="parChTrans1D2" presStyleIdx="1" presStyleCnt="3"/>
      <dgm:spPr/>
      <dgm:t>
        <a:bodyPr/>
        <a:lstStyle/>
        <a:p>
          <a:endParaRPr lang="ru-RU"/>
        </a:p>
      </dgm:t>
    </dgm:pt>
    <dgm:pt modelId="{40E5763F-E7DA-4F7C-960B-A37272484321}" type="pres">
      <dgm:prSet presAssocID="{C6D947BC-155D-4DF3-80E5-34EBFAE1262D}" presName="hierRoot2" presStyleCnt="0">
        <dgm:presLayoutVars>
          <dgm:hierBranch/>
        </dgm:presLayoutVars>
      </dgm:prSet>
      <dgm:spPr/>
    </dgm:pt>
    <dgm:pt modelId="{12C2A68D-BF27-45C4-AE2F-1AC488CBAB37}" type="pres">
      <dgm:prSet presAssocID="{C6D947BC-155D-4DF3-80E5-34EBFAE1262D}" presName="rootComposite" presStyleCnt="0"/>
      <dgm:spPr/>
    </dgm:pt>
    <dgm:pt modelId="{110664AE-6739-48D3-9D25-B3B02E2A5B8C}" type="pres">
      <dgm:prSet presAssocID="{C6D947BC-155D-4DF3-80E5-34EBFAE1262D}" presName="rootText" presStyleLbl="node2" presStyleIdx="1" presStyleCnt="3" custScaleX="113620" custScaleY="145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CE831A-2400-464D-92BE-144CBE0EFBB2}" type="pres">
      <dgm:prSet presAssocID="{C6D947BC-155D-4DF3-80E5-34EBFAE1262D}" presName="rootConnector" presStyleLbl="node2" presStyleIdx="1" presStyleCnt="3"/>
      <dgm:spPr/>
      <dgm:t>
        <a:bodyPr/>
        <a:lstStyle/>
        <a:p>
          <a:endParaRPr lang="ru-RU"/>
        </a:p>
      </dgm:t>
    </dgm:pt>
    <dgm:pt modelId="{9189C5DA-04FF-4331-828E-124B4736D9CA}" type="pres">
      <dgm:prSet presAssocID="{C6D947BC-155D-4DF3-80E5-34EBFAE1262D}" presName="hierChild4" presStyleCnt="0"/>
      <dgm:spPr/>
    </dgm:pt>
    <dgm:pt modelId="{541880FA-5ABD-4A31-AFFC-7304897CD140}" type="pres">
      <dgm:prSet presAssocID="{8EC08B66-B984-4522-A8D4-60B17E03D7E0}" presName="Name35" presStyleLbl="parChTrans1D3" presStyleIdx="0" presStyleCnt="2"/>
      <dgm:spPr/>
      <dgm:t>
        <a:bodyPr/>
        <a:lstStyle/>
        <a:p>
          <a:endParaRPr lang="ru-RU"/>
        </a:p>
      </dgm:t>
    </dgm:pt>
    <dgm:pt modelId="{DAE82CFF-4CD0-4BA7-96E5-E51C8D2A31D7}" type="pres">
      <dgm:prSet presAssocID="{3B9B805A-1FA3-4589-985A-2979FDE2DA06}" presName="hierRoot2" presStyleCnt="0">
        <dgm:presLayoutVars>
          <dgm:hierBranch val="r"/>
        </dgm:presLayoutVars>
      </dgm:prSet>
      <dgm:spPr/>
    </dgm:pt>
    <dgm:pt modelId="{7E7B8F44-D097-46E4-B602-40ADC4194BA9}" type="pres">
      <dgm:prSet presAssocID="{3B9B805A-1FA3-4589-985A-2979FDE2DA06}" presName="rootComposite" presStyleCnt="0"/>
      <dgm:spPr/>
    </dgm:pt>
    <dgm:pt modelId="{34878156-207A-4D11-A7EA-556E1FFB3E47}" type="pres">
      <dgm:prSet presAssocID="{3B9B805A-1FA3-4589-985A-2979FDE2DA06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62CD76-A749-4BC6-9390-D54DBEC9795C}" type="pres">
      <dgm:prSet presAssocID="{3B9B805A-1FA3-4589-985A-2979FDE2DA06}" presName="rootConnector" presStyleLbl="node3" presStyleIdx="0" presStyleCnt="2"/>
      <dgm:spPr/>
      <dgm:t>
        <a:bodyPr/>
        <a:lstStyle/>
        <a:p>
          <a:endParaRPr lang="ru-RU"/>
        </a:p>
      </dgm:t>
    </dgm:pt>
    <dgm:pt modelId="{C10859F2-44D3-44E9-9E1F-CF7E571E06B2}" type="pres">
      <dgm:prSet presAssocID="{3B9B805A-1FA3-4589-985A-2979FDE2DA06}" presName="hierChild4" presStyleCnt="0"/>
      <dgm:spPr/>
    </dgm:pt>
    <dgm:pt modelId="{21D679DC-8489-436A-BFC4-C335238FD7AC}" type="pres">
      <dgm:prSet presAssocID="{3B9B805A-1FA3-4589-985A-2979FDE2DA06}" presName="hierChild5" presStyleCnt="0"/>
      <dgm:spPr/>
    </dgm:pt>
    <dgm:pt modelId="{E7772ABC-A42B-4F14-81C9-86AF410D2A4A}" type="pres">
      <dgm:prSet presAssocID="{F4B2A18D-3C4C-4049-8758-622E73894F1A}" presName="Name35" presStyleLbl="parChTrans1D3" presStyleIdx="1" presStyleCnt="2"/>
      <dgm:spPr/>
      <dgm:t>
        <a:bodyPr/>
        <a:lstStyle/>
        <a:p>
          <a:endParaRPr lang="ru-RU"/>
        </a:p>
      </dgm:t>
    </dgm:pt>
    <dgm:pt modelId="{624154E6-62D1-43C8-BFB9-A4460DD10AF1}" type="pres">
      <dgm:prSet presAssocID="{35B6C10D-A558-4723-97A0-D6AD11AE0E3C}" presName="hierRoot2" presStyleCnt="0">
        <dgm:presLayoutVars>
          <dgm:hierBranch val="r"/>
        </dgm:presLayoutVars>
      </dgm:prSet>
      <dgm:spPr/>
    </dgm:pt>
    <dgm:pt modelId="{408C68C0-501E-4992-886C-76C6D03FFCEA}" type="pres">
      <dgm:prSet presAssocID="{35B6C10D-A558-4723-97A0-D6AD11AE0E3C}" presName="rootComposite" presStyleCnt="0"/>
      <dgm:spPr/>
    </dgm:pt>
    <dgm:pt modelId="{7ACFC0F3-364B-4A7B-ABFB-90E2CB8E6C05}" type="pres">
      <dgm:prSet presAssocID="{35B6C10D-A558-4723-97A0-D6AD11AE0E3C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C113B6-D73A-4F21-80CB-EEDA11F82D8F}" type="pres">
      <dgm:prSet presAssocID="{35B6C10D-A558-4723-97A0-D6AD11AE0E3C}" presName="rootConnector" presStyleLbl="node3" presStyleIdx="1" presStyleCnt="2"/>
      <dgm:spPr/>
      <dgm:t>
        <a:bodyPr/>
        <a:lstStyle/>
        <a:p>
          <a:endParaRPr lang="ru-RU"/>
        </a:p>
      </dgm:t>
    </dgm:pt>
    <dgm:pt modelId="{0057170C-7F83-4351-BC19-21A27A08387C}" type="pres">
      <dgm:prSet presAssocID="{35B6C10D-A558-4723-97A0-D6AD11AE0E3C}" presName="hierChild4" presStyleCnt="0"/>
      <dgm:spPr/>
    </dgm:pt>
    <dgm:pt modelId="{6B22C696-0FB3-4D67-8E5B-6AC22F6E4F2D}" type="pres">
      <dgm:prSet presAssocID="{35B6C10D-A558-4723-97A0-D6AD11AE0E3C}" presName="hierChild5" presStyleCnt="0"/>
      <dgm:spPr/>
    </dgm:pt>
    <dgm:pt modelId="{F5B1D44F-F40D-4171-97DE-0B070CA09F09}" type="pres">
      <dgm:prSet presAssocID="{C6D947BC-155D-4DF3-80E5-34EBFAE1262D}" presName="hierChild5" presStyleCnt="0"/>
      <dgm:spPr/>
    </dgm:pt>
    <dgm:pt modelId="{75BE3FB8-185B-46B7-91C3-A2E302704E53}" type="pres">
      <dgm:prSet presAssocID="{A4624E9F-E4B7-4EED-B0DE-17EF3EDF1167}" presName="Name35" presStyleLbl="parChTrans1D2" presStyleIdx="2" presStyleCnt="3"/>
      <dgm:spPr/>
      <dgm:t>
        <a:bodyPr/>
        <a:lstStyle/>
        <a:p>
          <a:endParaRPr lang="ru-RU"/>
        </a:p>
      </dgm:t>
    </dgm:pt>
    <dgm:pt modelId="{C6E90098-EB24-45C7-9E0C-61682B070361}" type="pres">
      <dgm:prSet presAssocID="{11D8AA10-C4A3-4A2B-B238-76CFF0EE5012}" presName="hierRoot2" presStyleCnt="0">
        <dgm:presLayoutVars>
          <dgm:hierBranch/>
        </dgm:presLayoutVars>
      </dgm:prSet>
      <dgm:spPr/>
    </dgm:pt>
    <dgm:pt modelId="{C9E8BC73-FED9-44DE-9FE1-1C81EC2517C1}" type="pres">
      <dgm:prSet presAssocID="{11D8AA10-C4A3-4A2B-B238-76CFF0EE5012}" presName="rootComposite" presStyleCnt="0"/>
      <dgm:spPr/>
    </dgm:pt>
    <dgm:pt modelId="{D2E19BAF-2FB0-43E9-8FB2-08F7C0CA58BA}" type="pres">
      <dgm:prSet presAssocID="{11D8AA10-C4A3-4A2B-B238-76CFF0EE501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850B74-D687-4CC2-ABD9-E8DB713356DB}" type="pres">
      <dgm:prSet presAssocID="{11D8AA10-C4A3-4A2B-B238-76CFF0EE5012}" presName="rootConnector" presStyleLbl="node2" presStyleIdx="2" presStyleCnt="3"/>
      <dgm:spPr/>
      <dgm:t>
        <a:bodyPr/>
        <a:lstStyle/>
        <a:p>
          <a:endParaRPr lang="ru-RU"/>
        </a:p>
      </dgm:t>
    </dgm:pt>
    <dgm:pt modelId="{1D773F39-B0BD-44EE-994B-C6608726A91A}" type="pres">
      <dgm:prSet presAssocID="{11D8AA10-C4A3-4A2B-B238-76CFF0EE5012}" presName="hierChild4" presStyleCnt="0"/>
      <dgm:spPr/>
    </dgm:pt>
    <dgm:pt modelId="{B13E0377-5EED-4B1F-B487-49A203C79E66}" type="pres">
      <dgm:prSet presAssocID="{11D8AA10-C4A3-4A2B-B238-76CFF0EE5012}" presName="hierChild5" presStyleCnt="0"/>
      <dgm:spPr/>
    </dgm:pt>
    <dgm:pt modelId="{F4B754C2-4D84-43CD-B56E-CBA05FD4462E}" type="pres">
      <dgm:prSet presAssocID="{231BD086-5D39-4E72-A584-543D1FCCF7E2}" presName="hierChild3" presStyleCnt="0"/>
      <dgm:spPr/>
    </dgm:pt>
  </dgm:ptLst>
  <dgm:cxnLst>
    <dgm:cxn modelId="{47C7E299-DE87-4FF4-8D75-901BF4D23BA7}" type="presOf" srcId="{7C065B95-1610-435D-990D-EC00CE096DAB}" destId="{4139218C-9047-405C-9225-42C1C88DD474}" srcOrd="0" destOrd="0" presId="urn:microsoft.com/office/officeart/2005/8/layout/orgChart1"/>
    <dgm:cxn modelId="{102E10E2-AE74-437D-9FE0-5055FEAD3234}" srcId="{231BD086-5D39-4E72-A584-543D1FCCF7E2}" destId="{46FE05D2-3E0D-44AB-9985-403324E1A6B0}" srcOrd="0" destOrd="0" parTransId="{273CD444-094B-40C4-B7C3-AE6AC543303A}" sibTransId="{810E4195-AFF8-4CA0-A8FC-C8BA2185091B}"/>
    <dgm:cxn modelId="{54FD4740-B33F-4B8B-9AA7-7C8BDAFAE2AE}" type="presOf" srcId="{C6D947BC-155D-4DF3-80E5-34EBFAE1262D}" destId="{110664AE-6739-48D3-9D25-B3B02E2A5B8C}" srcOrd="0" destOrd="0" presId="urn:microsoft.com/office/officeart/2005/8/layout/orgChart1"/>
    <dgm:cxn modelId="{AF72C27F-D870-4E62-9207-CF46F0EF9B5B}" type="presOf" srcId="{231BD086-5D39-4E72-A584-543D1FCCF7E2}" destId="{8266377C-31DF-4A44-AB41-341A60FAD3AE}" srcOrd="0" destOrd="0" presId="urn:microsoft.com/office/officeart/2005/8/layout/orgChart1"/>
    <dgm:cxn modelId="{44C46609-EDF6-4928-B4BF-448E1BF382AA}" type="presOf" srcId="{8EC08B66-B984-4522-A8D4-60B17E03D7E0}" destId="{541880FA-5ABD-4A31-AFFC-7304897CD140}" srcOrd="0" destOrd="0" presId="urn:microsoft.com/office/officeart/2005/8/layout/orgChart1"/>
    <dgm:cxn modelId="{44FCDCE1-AB18-421F-B56C-63EF5BE9FB76}" type="presOf" srcId="{3B9B805A-1FA3-4589-985A-2979FDE2DA06}" destId="{34878156-207A-4D11-A7EA-556E1FFB3E47}" srcOrd="0" destOrd="0" presId="urn:microsoft.com/office/officeart/2005/8/layout/orgChart1"/>
    <dgm:cxn modelId="{3A131F66-E56C-48C9-A6F0-E3B7FA2434AF}" type="presOf" srcId="{35B6C10D-A558-4723-97A0-D6AD11AE0E3C}" destId="{7ACFC0F3-364B-4A7B-ABFB-90E2CB8E6C05}" srcOrd="0" destOrd="0" presId="urn:microsoft.com/office/officeart/2005/8/layout/orgChart1"/>
    <dgm:cxn modelId="{BE7EF91D-2F52-4DAC-84E7-E99FB24B4B56}" type="presOf" srcId="{A4624E9F-E4B7-4EED-B0DE-17EF3EDF1167}" destId="{75BE3FB8-185B-46B7-91C3-A2E302704E53}" srcOrd="0" destOrd="0" presId="urn:microsoft.com/office/officeart/2005/8/layout/orgChart1"/>
    <dgm:cxn modelId="{0B58B89B-E416-48A8-8DFF-52557D7B092D}" type="presOf" srcId="{11D8AA10-C4A3-4A2B-B238-76CFF0EE5012}" destId="{BD850B74-D687-4CC2-ABD9-E8DB713356DB}" srcOrd="1" destOrd="0" presId="urn:microsoft.com/office/officeart/2005/8/layout/orgChart1"/>
    <dgm:cxn modelId="{093EE9D2-6C7B-4D20-8ECC-3FC8EB229FEF}" type="presOf" srcId="{273CD444-094B-40C4-B7C3-AE6AC543303A}" destId="{FBCE73E8-4882-4ECD-BC31-D3CA7C7B0C8D}" srcOrd="0" destOrd="0" presId="urn:microsoft.com/office/officeart/2005/8/layout/orgChart1"/>
    <dgm:cxn modelId="{7102EDB9-99D2-4193-99CA-2C8B8C4A4F8A}" type="presOf" srcId="{F4B2A18D-3C4C-4049-8758-622E73894F1A}" destId="{E7772ABC-A42B-4F14-81C9-86AF410D2A4A}" srcOrd="0" destOrd="0" presId="urn:microsoft.com/office/officeart/2005/8/layout/orgChart1"/>
    <dgm:cxn modelId="{4C2EA81B-936D-4FC3-8BE3-AC24F80AA0C2}" type="presOf" srcId="{11D8AA10-C4A3-4A2B-B238-76CFF0EE5012}" destId="{D2E19BAF-2FB0-43E9-8FB2-08F7C0CA58BA}" srcOrd="0" destOrd="0" presId="urn:microsoft.com/office/officeart/2005/8/layout/orgChart1"/>
    <dgm:cxn modelId="{D882D260-BC1A-4357-B7D0-9D97D6C7FC9A}" srcId="{231BD086-5D39-4E72-A584-543D1FCCF7E2}" destId="{11D8AA10-C4A3-4A2B-B238-76CFF0EE5012}" srcOrd="2" destOrd="0" parTransId="{A4624E9F-E4B7-4EED-B0DE-17EF3EDF1167}" sibTransId="{DD8B1828-CDBF-43DB-9A45-066D6985297A}"/>
    <dgm:cxn modelId="{2DE7B8D3-EE87-4C1B-AC39-B2F8E070E3F3}" srcId="{7C065B95-1610-435D-990D-EC00CE096DAB}" destId="{231BD086-5D39-4E72-A584-543D1FCCF7E2}" srcOrd="0" destOrd="0" parTransId="{6D6ACEA2-CD74-49AD-AB0B-6F7828325D89}" sibTransId="{9A932B45-DD5C-4C34-9606-D31CFFEF957E}"/>
    <dgm:cxn modelId="{7EB8F0C5-CAD6-4CB3-950C-A07C75D795EF}" type="presOf" srcId="{46FE05D2-3E0D-44AB-9985-403324E1A6B0}" destId="{3EDBFFC4-879C-468B-A8AA-339617273075}" srcOrd="0" destOrd="0" presId="urn:microsoft.com/office/officeart/2005/8/layout/orgChart1"/>
    <dgm:cxn modelId="{959CED14-B1F8-469D-85BD-9E6E7EC582E1}" type="presOf" srcId="{C6D947BC-155D-4DF3-80E5-34EBFAE1262D}" destId="{3ECE831A-2400-464D-92BE-144CBE0EFBB2}" srcOrd="1" destOrd="0" presId="urn:microsoft.com/office/officeart/2005/8/layout/orgChart1"/>
    <dgm:cxn modelId="{3740DB6F-CB77-428A-901D-A23BEAFBFA8D}" type="presOf" srcId="{846F9CE0-BDF3-4699-B7D8-D2D0C03897BB}" destId="{C5DEC6B5-9E7A-4F16-B799-34755406DCC4}" srcOrd="0" destOrd="0" presId="urn:microsoft.com/office/officeart/2005/8/layout/orgChart1"/>
    <dgm:cxn modelId="{A1F92FFC-BD25-4762-81B3-88DF0C3C8E0C}" type="presOf" srcId="{35B6C10D-A558-4723-97A0-D6AD11AE0E3C}" destId="{2DC113B6-D73A-4F21-80CB-EEDA11F82D8F}" srcOrd="1" destOrd="0" presId="urn:microsoft.com/office/officeart/2005/8/layout/orgChart1"/>
    <dgm:cxn modelId="{3BEBD7D5-7BAD-4E99-80BB-425E50B0A5CF}" srcId="{231BD086-5D39-4E72-A584-543D1FCCF7E2}" destId="{C6D947BC-155D-4DF3-80E5-34EBFAE1262D}" srcOrd="1" destOrd="0" parTransId="{846F9CE0-BDF3-4699-B7D8-D2D0C03897BB}" sibTransId="{9AE81E3A-9D68-426B-B8AA-090AE61723C8}"/>
    <dgm:cxn modelId="{6DE8771F-2797-4EEF-AE43-AC13622E95EC}" type="presOf" srcId="{3B9B805A-1FA3-4589-985A-2979FDE2DA06}" destId="{DB62CD76-A749-4BC6-9390-D54DBEC9795C}" srcOrd="1" destOrd="0" presId="urn:microsoft.com/office/officeart/2005/8/layout/orgChart1"/>
    <dgm:cxn modelId="{4492227B-7DEE-4FA0-B3E2-08A9FF6773E4}" type="presOf" srcId="{46FE05D2-3E0D-44AB-9985-403324E1A6B0}" destId="{CB0A3CEF-F327-4DFB-A1F6-CA1283464435}" srcOrd="1" destOrd="0" presId="urn:microsoft.com/office/officeart/2005/8/layout/orgChart1"/>
    <dgm:cxn modelId="{D511AC7E-2408-4C89-B197-5258732DD1B9}" type="presOf" srcId="{231BD086-5D39-4E72-A584-543D1FCCF7E2}" destId="{07430209-C16D-463C-8B3D-114056B6F0EC}" srcOrd="1" destOrd="0" presId="urn:microsoft.com/office/officeart/2005/8/layout/orgChart1"/>
    <dgm:cxn modelId="{C957A744-B06D-40EF-8271-95CF2466AF22}" srcId="{C6D947BC-155D-4DF3-80E5-34EBFAE1262D}" destId="{3B9B805A-1FA3-4589-985A-2979FDE2DA06}" srcOrd="0" destOrd="0" parTransId="{8EC08B66-B984-4522-A8D4-60B17E03D7E0}" sibTransId="{AD2DD94E-A2A9-4E89-8BDD-4A046E8E57AF}"/>
    <dgm:cxn modelId="{4B143695-DDB5-4E6B-A0B5-60D53BF723CA}" srcId="{C6D947BC-155D-4DF3-80E5-34EBFAE1262D}" destId="{35B6C10D-A558-4723-97A0-D6AD11AE0E3C}" srcOrd="1" destOrd="0" parTransId="{F4B2A18D-3C4C-4049-8758-622E73894F1A}" sibTransId="{9BFC9792-EC2B-4E21-862E-77DC10E45DE8}"/>
    <dgm:cxn modelId="{6200AB14-2C86-4370-B38B-2DE4F25F86F1}" type="presParOf" srcId="{4139218C-9047-405C-9225-42C1C88DD474}" destId="{EA794035-54B5-452A-AE9D-C46AD3844BD3}" srcOrd="0" destOrd="0" presId="urn:microsoft.com/office/officeart/2005/8/layout/orgChart1"/>
    <dgm:cxn modelId="{00BDF8B4-C452-4CB5-AD68-FE8CBC1051FF}" type="presParOf" srcId="{EA794035-54B5-452A-AE9D-C46AD3844BD3}" destId="{4B62606B-7A8D-4394-B6F9-30387D08855B}" srcOrd="0" destOrd="0" presId="urn:microsoft.com/office/officeart/2005/8/layout/orgChart1"/>
    <dgm:cxn modelId="{276C257E-EDFA-41D0-8055-D3803BA28621}" type="presParOf" srcId="{4B62606B-7A8D-4394-B6F9-30387D08855B}" destId="{8266377C-31DF-4A44-AB41-341A60FAD3AE}" srcOrd="0" destOrd="0" presId="urn:microsoft.com/office/officeart/2005/8/layout/orgChart1"/>
    <dgm:cxn modelId="{3D44A65E-7F1D-4CBB-A7E9-2BDD8E1C67BD}" type="presParOf" srcId="{4B62606B-7A8D-4394-B6F9-30387D08855B}" destId="{07430209-C16D-463C-8B3D-114056B6F0EC}" srcOrd="1" destOrd="0" presId="urn:microsoft.com/office/officeart/2005/8/layout/orgChart1"/>
    <dgm:cxn modelId="{A69A3E07-CE62-40FF-B871-AD21EF613301}" type="presParOf" srcId="{EA794035-54B5-452A-AE9D-C46AD3844BD3}" destId="{F8AE841D-3510-4A69-A426-E33900EE45F2}" srcOrd="1" destOrd="0" presId="urn:microsoft.com/office/officeart/2005/8/layout/orgChart1"/>
    <dgm:cxn modelId="{CF92212E-CC5D-4A3D-B72D-18F48CE9BB43}" type="presParOf" srcId="{F8AE841D-3510-4A69-A426-E33900EE45F2}" destId="{FBCE73E8-4882-4ECD-BC31-D3CA7C7B0C8D}" srcOrd="0" destOrd="0" presId="urn:microsoft.com/office/officeart/2005/8/layout/orgChart1"/>
    <dgm:cxn modelId="{EF410CAB-21F7-42A4-AC01-C2A344E19552}" type="presParOf" srcId="{F8AE841D-3510-4A69-A426-E33900EE45F2}" destId="{61E5C729-CA98-44DD-AF1B-EB7CD4A869AC}" srcOrd="1" destOrd="0" presId="urn:microsoft.com/office/officeart/2005/8/layout/orgChart1"/>
    <dgm:cxn modelId="{8EC6673D-D01B-49C0-A02C-B1376A2772C7}" type="presParOf" srcId="{61E5C729-CA98-44DD-AF1B-EB7CD4A869AC}" destId="{913BC137-2149-49AC-B6A9-47688546F1B5}" srcOrd="0" destOrd="0" presId="urn:microsoft.com/office/officeart/2005/8/layout/orgChart1"/>
    <dgm:cxn modelId="{2A5AD09B-0A85-47C3-9631-8B203565679A}" type="presParOf" srcId="{913BC137-2149-49AC-B6A9-47688546F1B5}" destId="{3EDBFFC4-879C-468B-A8AA-339617273075}" srcOrd="0" destOrd="0" presId="urn:microsoft.com/office/officeart/2005/8/layout/orgChart1"/>
    <dgm:cxn modelId="{6565DBCB-B8A1-48C9-954B-A36DDBA54839}" type="presParOf" srcId="{913BC137-2149-49AC-B6A9-47688546F1B5}" destId="{CB0A3CEF-F327-4DFB-A1F6-CA1283464435}" srcOrd="1" destOrd="0" presId="urn:microsoft.com/office/officeart/2005/8/layout/orgChart1"/>
    <dgm:cxn modelId="{8FCFD2A7-E413-4C1A-BDA9-12B390BD750E}" type="presParOf" srcId="{61E5C729-CA98-44DD-AF1B-EB7CD4A869AC}" destId="{BE16ADA5-C138-4379-A893-3FF38D31F081}" srcOrd="1" destOrd="0" presId="urn:microsoft.com/office/officeart/2005/8/layout/orgChart1"/>
    <dgm:cxn modelId="{A345B05F-9077-4910-9C04-7220AD41B599}" type="presParOf" srcId="{61E5C729-CA98-44DD-AF1B-EB7CD4A869AC}" destId="{05C3F48F-7F7D-4D94-BD0D-1C57A08F3BD6}" srcOrd="2" destOrd="0" presId="urn:microsoft.com/office/officeart/2005/8/layout/orgChart1"/>
    <dgm:cxn modelId="{3CBE924A-F2CB-4070-82CB-EE2746AC1AD2}" type="presParOf" srcId="{F8AE841D-3510-4A69-A426-E33900EE45F2}" destId="{C5DEC6B5-9E7A-4F16-B799-34755406DCC4}" srcOrd="2" destOrd="0" presId="urn:microsoft.com/office/officeart/2005/8/layout/orgChart1"/>
    <dgm:cxn modelId="{12D39C75-CCC4-4D54-B248-3DECB182C6F6}" type="presParOf" srcId="{F8AE841D-3510-4A69-A426-E33900EE45F2}" destId="{40E5763F-E7DA-4F7C-960B-A37272484321}" srcOrd="3" destOrd="0" presId="urn:microsoft.com/office/officeart/2005/8/layout/orgChart1"/>
    <dgm:cxn modelId="{7D03C046-2441-4386-8173-37773403A3CD}" type="presParOf" srcId="{40E5763F-E7DA-4F7C-960B-A37272484321}" destId="{12C2A68D-BF27-45C4-AE2F-1AC488CBAB37}" srcOrd="0" destOrd="0" presId="urn:microsoft.com/office/officeart/2005/8/layout/orgChart1"/>
    <dgm:cxn modelId="{B11ECCE4-59F4-471C-840B-25ED62AEA827}" type="presParOf" srcId="{12C2A68D-BF27-45C4-AE2F-1AC488CBAB37}" destId="{110664AE-6739-48D3-9D25-B3B02E2A5B8C}" srcOrd="0" destOrd="0" presId="urn:microsoft.com/office/officeart/2005/8/layout/orgChart1"/>
    <dgm:cxn modelId="{6EA0A43C-41F9-470E-9879-67B2FC2339DE}" type="presParOf" srcId="{12C2A68D-BF27-45C4-AE2F-1AC488CBAB37}" destId="{3ECE831A-2400-464D-92BE-144CBE0EFBB2}" srcOrd="1" destOrd="0" presId="urn:microsoft.com/office/officeart/2005/8/layout/orgChart1"/>
    <dgm:cxn modelId="{7A696FAE-CA1D-4B27-A7D7-12BD33E12C87}" type="presParOf" srcId="{40E5763F-E7DA-4F7C-960B-A37272484321}" destId="{9189C5DA-04FF-4331-828E-124B4736D9CA}" srcOrd="1" destOrd="0" presId="urn:microsoft.com/office/officeart/2005/8/layout/orgChart1"/>
    <dgm:cxn modelId="{F023E93D-4102-4142-8313-ECBF4BCC61C9}" type="presParOf" srcId="{9189C5DA-04FF-4331-828E-124B4736D9CA}" destId="{541880FA-5ABD-4A31-AFFC-7304897CD140}" srcOrd="0" destOrd="0" presId="urn:microsoft.com/office/officeart/2005/8/layout/orgChart1"/>
    <dgm:cxn modelId="{CE2B7C0D-FFF5-403E-A2FF-189C8FA0A3FA}" type="presParOf" srcId="{9189C5DA-04FF-4331-828E-124B4736D9CA}" destId="{DAE82CFF-4CD0-4BA7-96E5-E51C8D2A31D7}" srcOrd="1" destOrd="0" presId="urn:microsoft.com/office/officeart/2005/8/layout/orgChart1"/>
    <dgm:cxn modelId="{8AE816BF-956E-4683-9C02-057F6D1C2BBE}" type="presParOf" srcId="{DAE82CFF-4CD0-4BA7-96E5-E51C8D2A31D7}" destId="{7E7B8F44-D097-46E4-B602-40ADC4194BA9}" srcOrd="0" destOrd="0" presId="urn:microsoft.com/office/officeart/2005/8/layout/orgChart1"/>
    <dgm:cxn modelId="{3BF72681-FE7E-49C0-871B-10B2B5375AC4}" type="presParOf" srcId="{7E7B8F44-D097-46E4-B602-40ADC4194BA9}" destId="{34878156-207A-4D11-A7EA-556E1FFB3E47}" srcOrd="0" destOrd="0" presId="urn:microsoft.com/office/officeart/2005/8/layout/orgChart1"/>
    <dgm:cxn modelId="{9EF364E0-2762-437E-B6CE-52E64C09D276}" type="presParOf" srcId="{7E7B8F44-D097-46E4-B602-40ADC4194BA9}" destId="{DB62CD76-A749-4BC6-9390-D54DBEC9795C}" srcOrd="1" destOrd="0" presId="urn:microsoft.com/office/officeart/2005/8/layout/orgChart1"/>
    <dgm:cxn modelId="{748DC7E5-3ACD-43C3-9397-D23026DD0FE3}" type="presParOf" srcId="{DAE82CFF-4CD0-4BA7-96E5-E51C8D2A31D7}" destId="{C10859F2-44D3-44E9-9E1F-CF7E571E06B2}" srcOrd="1" destOrd="0" presId="urn:microsoft.com/office/officeart/2005/8/layout/orgChart1"/>
    <dgm:cxn modelId="{35984059-C711-484C-A133-E0E7A7CE6902}" type="presParOf" srcId="{DAE82CFF-4CD0-4BA7-96E5-E51C8D2A31D7}" destId="{21D679DC-8489-436A-BFC4-C335238FD7AC}" srcOrd="2" destOrd="0" presId="urn:microsoft.com/office/officeart/2005/8/layout/orgChart1"/>
    <dgm:cxn modelId="{6ACBC9D2-645C-48BC-B002-427D36E592D7}" type="presParOf" srcId="{9189C5DA-04FF-4331-828E-124B4736D9CA}" destId="{E7772ABC-A42B-4F14-81C9-86AF410D2A4A}" srcOrd="2" destOrd="0" presId="urn:microsoft.com/office/officeart/2005/8/layout/orgChart1"/>
    <dgm:cxn modelId="{EB27D63D-425E-4FD3-AC63-D9C5BF8222A6}" type="presParOf" srcId="{9189C5DA-04FF-4331-828E-124B4736D9CA}" destId="{624154E6-62D1-43C8-BFB9-A4460DD10AF1}" srcOrd="3" destOrd="0" presId="urn:microsoft.com/office/officeart/2005/8/layout/orgChart1"/>
    <dgm:cxn modelId="{4640586D-111A-483B-AAFD-05F2D1ADCE89}" type="presParOf" srcId="{624154E6-62D1-43C8-BFB9-A4460DD10AF1}" destId="{408C68C0-501E-4992-886C-76C6D03FFCEA}" srcOrd="0" destOrd="0" presId="urn:microsoft.com/office/officeart/2005/8/layout/orgChart1"/>
    <dgm:cxn modelId="{D0CB8F23-A57C-4CCE-86C5-CEBEBDFCD32E}" type="presParOf" srcId="{408C68C0-501E-4992-886C-76C6D03FFCEA}" destId="{7ACFC0F3-364B-4A7B-ABFB-90E2CB8E6C05}" srcOrd="0" destOrd="0" presId="urn:microsoft.com/office/officeart/2005/8/layout/orgChart1"/>
    <dgm:cxn modelId="{7F9138F2-22F2-458F-A2AD-BA6123710F9D}" type="presParOf" srcId="{408C68C0-501E-4992-886C-76C6D03FFCEA}" destId="{2DC113B6-D73A-4F21-80CB-EEDA11F82D8F}" srcOrd="1" destOrd="0" presId="urn:microsoft.com/office/officeart/2005/8/layout/orgChart1"/>
    <dgm:cxn modelId="{752032FA-953D-4E16-9EF4-892D52272AC9}" type="presParOf" srcId="{624154E6-62D1-43C8-BFB9-A4460DD10AF1}" destId="{0057170C-7F83-4351-BC19-21A27A08387C}" srcOrd="1" destOrd="0" presId="urn:microsoft.com/office/officeart/2005/8/layout/orgChart1"/>
    <dgm:cxn modelId="{96AB7D62-C1DA-4E3A-B35F-2A7CB3600FFB}" type="presParOf" srcId="{624154E6-62D1-43C8-BFB9-A4460DD10AF1}" destId="{6B22C696-0FB3-4D67-8E5B-6AC22F6E4F2D}" srcOrd="2" destOrd="0" presId="urn:microsoft.com/office/officeart/2005/8/layout/orgChart1"/>
    <dgm:cxn modelId="{E62C6E76-1048-406C-8DBB-607A2A75A4A8}" type="presParOf" srcId="{40E5763F-E7DA-4F7C-960B-A37272484321}" destId="{F5B1D44F-F40D-4171-97DE-0B070CA09F09}" srcOrd="2" destOrd="0" presId="urn:microsoft.com/office/officeart/2005/8/layout/orgChart1"/>
    <dgm:cxn modelId="{E41BA8E1-B915-48B8-929B-B0F9290958D4}" type="presParOf" srcId="{F8AE841D-3510-4A69-A426-E33900EE45F2}" destId="{75BE3FB8-185B-46B7-91C3-A2E302704E53}" srcOrd="4" destOrd="0" presId="urn:microsoft.com/office/officeart/2005/8/layout/orgChart1"/>
    <dgm:cxn modelId="{B3BD9AD9-FD85-449A-8DC3-CF9020A49846}" type="presParOf" srcId="{F8AE841D-3510-4A69-A426-E33900EE45F2}" destId="{C6E90098-EB24-45C7-9E0C-61682B070361}" srcOrd="5" destOrd="0" presId="urn:microsoft.com/office/officeart/2005/8/layout/orgChart1"/>
    <dgm:cxn modelId="{CE09E910-B2AE-450B-86A6-85E280703DA4}" type="presParOf" srcId="{C6E90098-EB24-45C7-9E0C-61682B070361}" destId="{C9E8BC73-FED9-44DE-9FE1-1C81EC2517C1}" srcOrd="0" destOrd="0" presId="urn:microsoft.com/office/officeart/2005/8/layout/orgChart1"/>
    <dgm:cxn modelId="{8EC3996F-8ED4-403F-8F5D-923EF07BD1DB}" type="presParOf" srcId="{C9E8BC73-FED9-44DE-9FE1-1C81EC2517C1}" destId="{D2E19BAF-2FB0-43E9-8FB2-08F7C0CA58BA}" srcOrd="0" destOrd="0" presId="urn:microsoft.com/office/officeart/2005/8/layout/orgChart1"/>
    <dgm:cxn modelId="{507ACB9F-92B6-4DF9-A1DE-652DB2A558AE}" type="presParOf" srcId="{C9E8BC73-FED9-44DE-9FE1-1C81EC2517C1}" destId="{BD850B74-D687-4CC2-ABD9-E8DB713356DB}" srcOrd="1" destOrd="0" presId="urn:microsoft.com/office/officeart/2005/8/layout/orgChart1"/>
    <dgm:cxn modelId="{D1F7084C-E831-4AED-860E-FA239AFA5590}" type="presParOf" srcId="{C6E90098-EB24-45C7-9E0C-61682B070361}" destId="{1D773F39-B0BD-44EE-994B-C6608726A91A}" srcOrd="1" destOrd="0" presId="urn:microsoft.com/office/officeart/2005/8/layout/orgChart1"/>
    <dgm:cxn modelId="{41933BF8-CFA4-4BE6-A616-15F2C51BE671}" type="presParOf" srcId="{C6E90098-EB24-45C7-9E0C-61682B070361}" destId="{B13E0377-5EED-4B1F-B487-49A203C79E66}" srcOrd="2" destOrd="0" presId="urn:microsoft.com/office/officeart/2005/8/layout/orgChart1"/>
    <dgm:cxn modelId="{BA7ECB32-D213-431A-973D-4095714280C4}" type="presParOf" srcId="{EA794035-54B5-452A-AE9D-C46AD3844BD3}" destId="{F4B754C2-4D84-43CD-B56E-CBA05FD4462E}" srcOrd="2" destOrd="0" presId="urn:microsoft.com/office/officeart/2005/8/layout/orgChart1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DE92604-1329-4D10-B8C1-6111B9FED3D7}" type="datetimeFigureOut">
              <a:rPr lang="ru-RU"/>
              <a:pPr>
                <a:defRPr/>
              </a:pPr>
              <a:t>17.02.2015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F85D627-F282-4D7F-9434-8C0F33174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raMas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249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249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9244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92442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lvl="0"/>
            <a:endParaRPr lang="ru-RU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FloraSlaid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  <p:sldLayoutId id="2147483650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rofession.krsnet.ru/fest/2009/works/bort/2fdc3e79.pn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54;&#1090;&#1082;&#1088;&#1099;&#1090;&#1099;&#1081;%20%20&#1091;&#1088;&#1086;&#1082;\Gruppa_Otrazhenie_K_Melody_-_Nochnoe_nebo_(iPlayer.fm).mp3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lebed.com/2009/5482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549275"/>
          <a:ext cx="6096000" cy="344487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58588"/>
                <a:gridCol w="358588"/>
                <a:gridCol w="358588"/>
                <a:gridCol w="358588"/>
                <a:gridCol w="358588"/>
                <a:gridCol w="358588"/>
                <a:gridCol w="358588"/>
                <a:gridCol w="358588"/>
                <a:gridCol w="358588"/>
                <a:gridCol w="358588"/>
                <a:gridCol w="358588"/>
                <a:gridCol w="358588"/>
                <a:gridCol w="358588"/>
                <a:gridCol w="358588"/>
                <a:gridCol w="358588"/>
                <a:gridCol w="358588"/>
                <a:gridCol w="358588"/>
              </a:tblGrid>
              <a:tr h="492029">
                <a:tc rowSpan="2" grid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029">
                <a:tc gridSpan="9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029">
                <a:tc gridSpan="8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029"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49202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029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2029"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43438" y="508000"/>
            <a:ext cx="2736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 </a:t>
            </a:r>
            <a:r>
              <a:rPr lang="ru-RU" sz="3200">
                <a:solidFill>
                  <a:srgbClr val="FF0000"/>
                </a:solidFill>
              </a:rPr>
              <a:t>С</a:t>
            </a:r>
            <a:r>
              <a:rPr lang="ru-RU" sz="3200">
                <a:solidFill>
                  <a:srgbClr val="0070C0"/>
                </a:solidFill>
              </a:rPr>
              <a:t> к а з к  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16463" y="981075"/>
            <a:ext cx="3024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</a:rPr>
              <a:t>Л</a:t>
            </a:r>
            <a:r>
              <a:rPr lang="ru-RU" sz="3200">
                <a:solidFill>
                  <a:srgbClr val="0070C0"/>
                </a:solidFill>
              </a:rPr>
              <a:t> е т о  п и с  ь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356100" y="1565275"/>
            <a:ext cx="32400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70C0"/>
                </a:solidFill>
              </a:rPr>
              <a:t>к  </a:t>
            </a:r>
            <a:r>
              <a:rPr lang="ru-RU" sz="3200">
                <a:solidFill>
                  <a:srgbClr val="FF0000"/>
                </a:solidFill>
              </a:rPr>
              <a:t>А</a:t>
            </a:r>
            <a:r>
              <a:rPr lang="ru-RU" sz="3200">
                <a:solidFill>
                  <a:srgbClr val="0070C0"/>
                </a:solidFill>
              </a:rPr>
              <a:t> р т и  н а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57550" y="1989138"/>
            <a:ext cx="426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70C0"/>
                </a:solidFill>
              </a:rPr>
              <a:t>л и н  г  </a:t>
            </a:r>
            <a:r>
              <a:rPr lang="ru-RU" sz="3200">
                <a:solidFill>
                  <a:srgbClr val="FF0000"/>
                </a:solidFill>
              </a:rPr>
              <a:t>В</a:t>
            </a:r>
            <a:r>
              <a:rPr lang="ru-RU" sz="3200">
                <a:solidFill>
                  <a:srgbClr val="0070C0"/>
                </a:solidFill>
              </a:rPr>
              <a:t> и с  т и к 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544638" y="2528888"/>
            <a:ext cx="36734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70C0"/>
                </a:solidFill>
              </a:rPr>
              <a:t>а р х е о л о  г  и </a:t>
            </a:r>
            <a:r>
              <a:rPr lang="ru-RU" sz="3200">
                <a:solidFill>
                  <a:srgbClr val="FF0000"/>
                </a:solidFill>
              </a:rPr>
              <a:t>Я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33613" y="2997200"/>
            <a:ext cx="45704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70C0"/>
                </a:solidFill>
              </a:rPr>
              <a:t>с о в р  е м е </a:t>
            </a:r>
            <a:r>
              <a:rPr lang="ru-RU" sz="3200">
                <a:solidFill>
                  <a:srgbClr val="FF0000"/>
                </a:solidFill>
              </a:rPr>
              <a:t>Н</a:t>
            </a:r>
            <a:r>
              <a:rPr lang="ru-RU" sz="3200">
                <a:solidFill>
                  <a:srgbClr val="0070C0"/>
                </a:solidFill>
              </a:rPr>
              <a:t> н и к  и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995738" y="3429000"/>
            <a:ext cx="22320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0070C0"/>
                </a:solidFill>
              </a:rPr>
              <a:t>п р  </a:t>
            </a:r>
            <a:r>
              <a:rPr lang="ru-RU" sz="3200">
                <a:solidFill>
                  <a:srgbClr val="FF0000"/>
                </a:solidFill>
              </a:rPr>
              <a:t>Е</a:t>
            </a:r>
            <a:r>
              <a:rPr lang="ru-RU" sz="3200">
                <a:solidFill>
                  <a:srgbClr val="0070C0"/>
                </a:solidFill>
              </a:rPr>
              <a:t> д к и</a:t>
            </a:r>
          </a:p>
        </p:txBody>
      </p:sp>
      <p:sp>
        <p:nvSpPr>
          <p:cNvPr id="16495" name="Rectangle 111"/>
          <p:cNvSpPr>
            <a:spLocks noChangeArrowheads="1"/>
          </p:cNvSpPr>
          <p:nvPr/>
        </p:nvSpPr>
        <p:spPr bwMode="auto">
          <a:xfrm>
            <a:off x="-241300" y="4154488"/>
            <a:ext cx="9628188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/>
              <a:t>1.Жанр литературного творчества о вымышленных героях, создаваемый народом. </a:t>
            </a:r>
          </a:p>
          <a:p>
            <a:pPr algn="ctr"/>
            <a:r>
              <a:rPr lang="ru-RU" sz="1600" b="1"/>
              <a:t>2. Источник изучения истории, записи происходивших событий, составленные по годам.</a:t>
            </a:r>
          </a:p>
          <a:p>
            <a:pPr algn="ctr"/>
            <a:r>
              <a:rPr lang="ru-RU" sz="1600" b="1"/>
              <a:t>3.Один из вещественных исторических источников, произведение живописи. </a:t>
            </a:r>
          </a:p>
          <a:p>
            <a:pPr algn="ctr"/>
            <a:r>
              <a:rPr lang="ru-RU" sz="1600" b="1"/>
              <a:t>4. Наука о языке. </a:t>
            </a:r>
          </a:p>
          <a:p>
            <a:pPr algn="ctr"/>
            <a:r>
              <a:rPr lang="ru-RU" sz="1600" b="1"/>
              <a:t>5. Наука, изучающая историческое прошлое. </a:t>
            </a:r>
          </a:p>
          <a:p>
            <a:pPr algn="ctr"/>
            <a:r>
              <a:rPr lang="ru-RU" sz="1600" b="1"/>
              <a:t>6. Люди, живущие с нами в одно время. </a:t>
            </a:r>
          </a:p>
          <a:p>
            <a:pPr algn="ctr"/>
            <a:r>
              <a:rPr lang="ru-RU" sz="1600" b="1"/>
              <a:t>7. Люди, которые жили задолго перед нами</a:t>
            </a:r>
            <a:r>
              <a:rPr lang="ru-RU" sz="1600"/>
              <a:t>. </a:t>
            </a:r>
          </a:p>
          <a:p>
            <a:pPr algn="ctr" eaLnBrk="0" hangingPunct="0"/>
            <a:endParaRPr lang="ru-RU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47634" y="269877"/>
          <a:ext cx="8429684" cy="5840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71625" y="-604838"/>
            <a:ext cx="7572375" cy="60483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ru-RU" sz="3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3200" smtClean="0"/>
              <a:t>Занятия славян.</a:t>
            </a:r>
          </a:p>
        </p:txBody>
      </p:sp>
      <p:pic>
        <p:nvPicPr>
          <p:cNvPr id="26626" name="Picture 2" descr="http://adskijpisatel.tk/images/Podsechnoognevoezemledelie-30.jpg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196975"/>
            <a:ext cx="3600450" cy="4824413"/>
          </a:xfrm>
        </p:spPr>
      </p:pic>
      <p:pic>
        <p:nvPicPr>
          <p:cNvPr id="26627" name="Picture 2" descr="Картинка 15 из 297">
            <a:hlinkClick r:id="rId3"/>
          </p:cNvPr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148263" y="1268413"/>
            <a:ext cx="3451225" cy="482441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68313" y="981075"/>
            <a:ext cx="8289925" cy="1138238"/>
          </a:xfrm>
        </p:spPr>
        <p:txBody>
          <a:bodyPr/>
          <a:lstStyle/>
          <a:p>
            <a:r>
              <a:rPr lang="ru-RU" b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План  урока</a:t>
            </a:r>
            <a:br>
              <a:rPr lang="ru-RU" b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92275" y="1916113"/>
            <a:ext cx="6119813" cy="4176712"/>
          </a:xfrm>
        </p:spPr>
        <p:txBody>
          <a:bodyPr/>
          <a:lstStyle/>
          <a:p>
            <a:pPr marL="514350" indent="-514350" eaLnBrk="1" hangingPunct="1">
              <a:buFontTx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Происхождение и расселение восточных славян.</a:t>
            </a:r>
          </a:p>
          <a:p>
            <a:pPr marL="514350" indent="-514350" eaLnBrk="1" hangingPunct="1">
              <a:buFontTx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Занятия славян.</a:t>
            </a:r>
          </a:p>
          <a:p>
            <a:pPr marL="514350" indent="-514350" eaLnBrk="1" hangingPunct="1">
              <a:buFontTx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Быт и нравы восточных славян.</a:t>
            </a:r>
          </a:p>
          <a:p>
            <a:pPr marL="514350" indent="-514350" eaLnBrk="1" hangingPunct="1">
              <a:buFontTx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Верования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543550"/>
          </a:xfrm>
        </p:spPr>
        <p:txBody>
          <a:bodyPr/>
          <a:lstStyle/>
          <a:p>
            <a:r>
              <a:rPr lang="ru-RU" sz="2000" smtClean="0"/>
              <a:t>Работа с документами:</a:t>
            </a:r>
          </a:p>
          <a:p>
            <a:r>
              <a:rPr lang="ru-RU" sz="2000" smtClean="0"/>
              <a:t>1. </a:t>
            </a:r>
            <a:r>
              <a:rPr lang="ru-RU" sz="2000" b="1" smtClean="0"/>
              <a:t>Прокопий Кесарийский о славянах и антах</a:t>
            </a:r>
          </a:p>
          <a:p>
            <a:r>
              <a:rPr lang="ru-RU" sz="2000" smtClean="0"/>
              <a:t>2. </a:t>
            </a:r>
            <a:r>
              <a:rPr lang="ru-RU" sz="2000" b="1" smtClean="0"/>
              <a:t>Маврикий Стратег о славянах и антах</a:t>
            </a:r>
            <a:r>
              <a:rPr lang="ru-RU" sz="2000" smtClean="0"/>
              <a:t> </a:t>
            </a:r>
          </a:p>
          <a:p>
            <a:endParaRPr lang="ru-RU" sz="2000" smtClean="0"/>
          </a:p>
          <a:p>
            <a:r>
              <a:rPr lang="ru-RU" sz="2000" smtClean="0"/>
              <a:t>Работа в группах:</a:t>
            </a:r>
          </a:p>
          <a:p>
            <a:r>
              <a:rPr lang="en-US" sz="2000" smtClean="0"/>
              <a:t>I –</a:t>
            </a:r>
            <a:r>
              <a:rPr lang="ru-RU" sz="2000" smtClean="0"/>
              <a:t> составление плана документа</a:t>
            </a:r>
          </a:p>
          <a:p>
            <a:r>
              <a:rPr lang="en-US" sz="2000" smtClean="0"/>
              <a:t>II – </a:t>
            </a:r>
            <a:r>
              <a:rPr lang="ru-RU" sz="2000" smtClean="0"/>
              <a:t>составление вопросов к документу</a:t>
            </a:r>
          </a:p>
          <a:p>
            <a:r>
              <a:rPr lang="en-US" sz="2000" smtClean="0"/>
              <a:t>III – </a:t>
            </a:r>
            <a:r>
              <a:rPr lang="ru-RU" sz="2000" smtClean="0"/>
              <a:t>ответить на вопросы :</a:t>
            </a:r>
            <a:r>
              <a:rPr lang="ru-RU" smtClean="0"/>
              <a:t> </a:t>
            </a:r>
            <a:r>
              <a:rPr lang="ru-RU" sz="2000" b="1" smtClean="0"/>
              <a:t>Какой вывод можно сделать о нравственных качествах славян? Хотели ли бы вы на них походить?</a:t>
            </a:r>
          </a:p>
          <a:p>
            <a:pPr>
              <a:buFontTx/>
              <a:buNone/>
            </a:pPr>
            <a:r>
              <a:rPr lang="ru-RU" sz="2000" b="1" i="1" smtClean="0"/>
              <a:t>Задание для всех учащихся:</a:t>
            </a:r>
            <a:r>
              <a:rPr lang="ru-RU" sz="2000" smtClean="0"/>
              <a:t> Сравните отношение авторов к восточным славянам</a:t>
            </a:r>
            <a:endParaRPr lang="ru-RU" sz="2000" b="1" smtClean="0"/>
          </a:p>
          <a:p>
            <a:endParaRPr lang="ru-RU" sz="2000" b="1" smtClean="0"/>
          </a:p>
        </p:txBody>
      </p:sp>
      <p:pic>
        <p:nvPicPr>
          <p:cNvPr id="28674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742950" y="188913"/>
            <a:ext cx="7656513" cy="7921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3"/>
          <p:cNvSpPr txBox="1">
            <a:spLocks noChangeArrowheads="1"/>
          </p:cNvSpPr>
          <p:nvPr/>
        </p:nvSpPr>
        <p:spPr bwMode="auto">
          <a:xfrm>
            <a:off x="1692275" y="2205038"/>
            <a:ext cx="6192838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</a:p>
          <a:p>
            <a:pPr algn="ctr"/>
            <a:endParaRPr lang="ru-RU"/>
          </a:p>
        </p:txBody>
      </p:sp>
      <p:pic>
        <p:nvPicPr>
          <p:cNvPr id="3" name="Gruppa_Otrazhenie_K_Melody_-_Nochnoe_nebo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451725" y="5300663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4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1"/>
          <p:cNvSpPr>
            <a:spLocks noChangeArrowheads="1"/>
          </p:cNvSpPr>
          <p:nvPr/>
        </p:nvSpPr>
        <p:spPr bwMode="auto">
          <a:xfrm>
            <a:off x="1331913" y="1989138"/>
            <a:ext cx="7416800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/>
            <a:r>
              <a:rPr lang="ru-RU" sz="3600">
                <a:latin typeface="Times New Roman" pitchFamily="18" charset="0"/>
                <a:cs typeface="Times New Roman" pitchFamily="18" charset="0"/>
              </a:rPr>
              <a:t>1. Происхождение и расселение восточных славян.</a:t>
            </a:r>
          </a:p>
          <a:p>
            <a:pPr marL="514350" indent="-514350">
              <a:buFontTx/>
              <a:buAutoNum type="arabicPeriod" startAt="2"/>
            </a:pPr>
            <a:r>
              <a:rPr lang="ru-RU" sz="3600">
                <a:latin typeface="Times New Roman" pitchFamily="18" charset="0"/>
                <a:cs typeface="Times New Roman" pitchFamily="18" charset="0"/>
              </a:rPr>
              <a:t>Занятия славян.</a:t>
            </a:r>
          </a:p>
          <a:p>
            <a:pPr marL="514350" indent="-514350">
              <a:buFontTx/>
              <a:buAutoNum type="arabicPeriod" startAt="2"/>
            </a:pPr>
            <a:r>
              <a:rPr lang="ru-RU" sz="3600">
                <a:latin typeface="Times New Roman" pitchFamily="18" charset="0"/>
                <a:cs typeface="Times New Roman" pitchFamily="18" charset="0"/>
              </a:rPr>
              <a:t>Быт и нравы славян.</a:t>
            </a:r>
          </a:p>
          <a:p>
            <a:pPr marL="514350" indent="-514350"/>
            <a:r>
              <a:rPr lang="ru-RU" sz="3600" b="1">
                <a:latin typeface="Times New Roman" pitchFamily="18" charset="0"/>
                <a:cs typeface="Times New Roman" pitchFamily="18" charset="0"/>
              </a:rPr>
              <a:t>4. Верования восточных слав</a:t>
            </a:r>
            <a:endParaRPr lang="ru-RU" sz="360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722" name="TextBox 2"/>
          <p:cNvSpPr txBox="1">
            <a:spLocks noChangeArrowheads="1"/>
          </p:cNvSpPr>
          <p:nvPr/>
        </p:nvSpPr>
        <p:spPr bwMode="auto">
          <a:xfrm>
            <a:off x="2916238" y="476250"/>
            <a:ext cx="40322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План  урока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352552" y="-71462"/>
            <a:ext cx="7791480" cy="69054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200" b="1" kern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B6661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5. Верования восточных  славян.</a:t>
            </a:r>
          </a:p>
        </p:txBody>
      </p:sp>
      <p:pic>
        <p:nvPicPr>
          <p:cNvPr id="3" name="Picture 2" descr="C:\Documents and Settings\admin\Рабочий стол\ИзображенияБогов\Сваро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500188"/>
            <a:ext cx="1643062" cy="2643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C:\Documents and Settings\admin\Рабочий стол\ИзображенияБогов\Веле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3286125"/>
            <a:ext cx="1649412" cy="264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Documents and Settings\admin\Рабочий стол\ИзображенияБогов\Макош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1500188"/>
            <a:ext cx="1666875" cy="2573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Documents and Settings\admin\Рабочий стол\ИзображенияБогов\Перун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75" y="3286125"/>
            <a:ext cx="1593850" cy="264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Documents and Settings\admin\Рабочий стол\ИзображенияБогов\Ярило-Солнце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86625" y="1500188"/>
            <a:ext cx="1619250" cy="2571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785918" y="500042"/>
            <a:ext cx="685804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B6661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Язычество –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вера в существование многих богов и духов (многобожие).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85813" y="4143375"/>
            <a:ext cx="1644650" cy="9286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Сварог-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бог вселенной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2428875" y="5929313"/>
            <a:ext cx="1571625" cy="9286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Перун- 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бог грома и 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молний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000500" y="4071938"/>
            <a:ext cx="1643063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Мокошь-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божество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плодородия</a:t>
            </a:r>
          </a:p>
          <a:p>
            <a:endParaRPr lang="ru-RU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643563" y="5867400"/>
            <a:ext cx="1643062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Велес-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покровитель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скотоводства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7286625" y="4071938"/>
            <a:ext cx="1643063" cy="9286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Ярило-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 бог солнца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6" descr="C:\Users\LENIN\Desktop\mifles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642938"/>
            <a:ext cx="4929187" cy="491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76375" y="5572125"/>
            <a:ext cx="481965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Капище и идолы древних славян.</a:t>
            </a:r>
          </a:p>
          <a:p>
            <a:pPr algn="ctr"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Историко-культурный и природный                          музей-заповедник «Томская </a:t>
            </a:r>
            <a:r>
              <a:rPr lang="ru-RU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писаница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6253163" y="642918"/>
            <a:ext cx="2890837" cy="90486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000" b="1" kern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B6661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Капище -</a:t>
            </a:r>
          </a:p>
        </p:txBody>
      </p:sp>
      <p:sp>
        <p:nvSpPr>
          <p:cNvPr id="5" name="Rectangle 8"/>
          <p:cNvSpPr txBox="1">
            <a:spLocks noChangeArrowheads="1"/>
          </p:cNvSpPr>
          <p:nvPr/>
        </p:nvSpPr>
        <p:spPr>
          <a:xfrm>
            <a:off x="6286500" y="1371600"/>
            <a:ext cx="2678113" cy="2271713"/>
          </a:xfrm>
          <a:prstGeom prst="rect">
            <a:avLst/>
          </a:prstGeom>
        </p:spPr>
        <p:txBody>
          <a:bodyPr/>
          <a:lstStyle/>
          <a:p>
            <a:pPr indent="-342900" algn="ctr">
              <a:lnSpc>
                <a:spcPct val="90000"/>
              </a:lnSpc>
              <a:spcBef>
                <a:spcPts val="0"/>
              </a:spcBef>
              <a:defRPr/>
            </a:pPr>
            <a:r>
              <a:rPr lang="ru-RU" sz="3200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kern="0" dirty="0">
                <a:latin typeface="Times New Roman" pitchFamily="18" charset="0"/>
                <a:cs typeface="Times New Roman" pitchFamily="18" charset="0"/>
              </a:rPr>
              <a:t>языческое культовое сооружение, языческий храм.</a:t>
            </a:r>
            <a:endParaRPr lang="ru-RU" sz="3600" kern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/>
              <a:t>Напишем синквейн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3276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smtClean="0"/>
              <a:t>Правила составления синквейна.</a:t>
            </a:r>
            <a:endParaRPr lang="ru-RU" sz="2400" smtClean="0"/>
          </a:p>
          <a:p>
            <a:pPr>
              <a:lnSpc>
                <a:spcPct val="90000"/>
              </a:lnSpc>
            </a:pPr>
            <a:r>
              <a:rPr lang="ru-RU" sz="2400" smtClean="0"/>
              <a:t>1 строка – одно слово, обычно существительное, отражающее  главную идею;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2 строка – два слова, прилагательные, описывающие основную мысль;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3 строка – три слова, глаголы, описывающие действия в  рамках темы;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4 строка - фраза из нескольких слов, выражающая отношение к теме;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5 строка – одно слово (ассоциация, синоним к теме, обычно существительное, допускается описательный оборот, эмоциональное отношение к теме).</a:t>
            </a:r>
          </a:p>
          <a:p>
            <a:pPr>
              <a:lnSpc>
                <a:spcPct val="90000"/>
              </a:lnSpc>
            </a:pPr>
            <a:r>
              <a:rPr lang="ru-RU" sz="2400" smtClean="0"/>
              <a:t>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Рефлексия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Сегодня я узнал…</a:t>
            </a:r>
          </a:p>
          <a:p>
            <a:r>
              <a:rPr lang="ru-RU" smtClean="0"/>
              <a:t>Я уже знал…</a:t>
            </a:r>
          </a:p>
          <a:p>
            <a:r>
              <a:rPr lang="ru-RU" smtClean="0"/>
              <a:t>Меня удивило…</a:t>
            </a:r>
          </a:p>
          <a:p>
            <a:r>
              <a:rPr lang="ru-RU" smtClean="0"/>
              <a:t>Я с удовольствием…</a:t>
            </a:r>
          </a:p>
          <a:p>
            <a:r>
              <a:rPr lang="ru-RU" smtClean="0"/>
              <a:t>Мне понравилось…</a:t>
            </a:r>
          </a:p>
          <a:p>
            <a:r>
              <a:rPr lang="ru-RU" smtClean="0"/>
              <a:t>Сегодня на уроке мне захотелось…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ChangeArrowheads="1"/>
          </p:cNvSpPr>
          <p:nvPr/>
        </p:nvSpPr>
        <p:spPr bwMode="auto">
          <a:xfrm>
            <a:off x="1979613" y="2060575"/>
            <a:ext cx="5029200" cy="838200"/>
          </a:xfrm>
          <a:prstGeom prst="rect">
            <a:avLst/>
          </a:prstGeom>
          <a:solidFill>
            <a:srgbClr val="E2C5A8"/>
          </a:solidFill>
          <a:ln w="57150">
            <a:solidFill>
              <a:srgbClr val="8B4E1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Индоевропейцы</a:t>
            </a:r>
          </a:p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в. до н. э.</a:t>
            </a:r>
          </a:p>
        </p:txBody>
      </p:sp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1908175" y="3357563"/>
            <a:ext cx="2514600" cy="533400"/>
          </a:xfrm>
          <a:prstGeom prst="rect">
            <a:avLst/>
          </a:prstGeom>
          <a:solidFill>
            <a:srgbClr val="E2C5A8"/>
          </a:solidFill>
          <a:ln w="57150">
            <a:solidFill>
              <a:srgbClr val="8B4E1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славяне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в. н. э.</a:t>
            </a: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4800600" y="3352800"/>
            <a:ext cx="2209800" cy="533400"/>
          </a:xfrm>
          <a:prstGeom prst="rect">
            <a:avLst/>
          </a:prstGeom>
          <a:solidFill>
            <a:srgbClr val="E2C5A8"/>
          </a:solidFill>
          <a:ln w="57150">
            <a:solidFill>
              <a:srgbClr val="8B4E1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балты</a:t>
            </a: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1571625" y="4419600"/>
            <a:ext cx="1704975" cy="609600"/>
          </a:xfrm>
          <a:prstGeom prst="rect">
            <a:avLst/>
          </a:prstGeom>
          <a:solidFill>
            <a:srgbClr val="E2C5A8"/>
          </a:solidFill>
          <a:ln w="57150">
            <a:solidFill>
              <a:srgbClr val="8B4E1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западные</a:t>
            </a:r>
          </a:p>
        </p:txBody>
      </p:sp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3419475" y="4437063"/>
            <a:ext cx="1785938" cy="609600"/>
          </a:xfrm>
          <a:prstGeom prst="rect">
            <a:avLst/>
          </a:prstGeom>
          <a:solidFill>
            <a:srgbClr val="E2C5A8"/>
          </a:solidFill>
          <a:ln w="57150">
            <a:solidFill>
              <a:srgbClr val="8B4E1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восточные</a:t>
            </a:r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5486400" y="4419600"/>
            <a:ext cx="1800225" cy="609600"/>
          </a:xfrm>
          <a:prstGeom prst="rect">
            <a:avLst/>
          </a:prstGeom>
          <a:solidFill>
            <a:srgbClr val="E2C5A8"/>
          </a:solidFill>
          <a:ln w="57150">
            <a:solidFill>
              <a:srgbClr val="8B4E1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южные</a:t>
            </a:r>
          </a:p>
        </p:txBody>
      </p:sp>
      <p:sp>
        <p:nvSpPr>
          <p:cNvPr id="17415" name="Line 12"/>
          <p:cNvSpPr>
            <a:spLocks noChangeShapeType="1"/>
          </p:cNvSpPr>
          <p:nvPr/>
        </p:nvSpPr>
        <p:spPr bwMode="auto">
          <a:xfrm flipH="1">
            <a:off x="3429000" y="2895600"/>
            <a:ext cx="1143000" cy="4572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7416" name="Line 13"/>
          <p:cNvSpPr>
            <a:spLocks noChangeShapeType="1"/>
          </p:cNvSpPr>
          <p:nvPr/>
        </p:nvSpPr>
        <p:spPr bwMode="auto">
          <a:xfrm>
            <a:off x="4648200" y="2895600"/>
            <a:ext cx="838200" cy="4572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7417" name="Line 29"/>
          <p:cNvSpPr>
            <a:spLocks noChangeShapeType="1"/>
          </p:cNvSpPr>
          <p:nvPr/>
        </p:nvSpPr>
        <p:spPr bwMode="auto">
          <a:xfrm>
            <a:off x="3276600" y="3886200"/>
            <a:ext cx="838200" cy="5334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7418" name="Line 30"/>
          <p:cNvSpPr>
            <a:spLocks noChangeShapeType="1"/>
          </p:cNvSpPr>
          <p:nvPr/>
        </p:nvSpPr>
        <p:spPr bwMode="auto">
          <a:xfrm flipH="1">
            <a:off x="2819400" y="3886200"/>
            <a:ext cx="457200" cy="5334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7419" name="Line 32"/>
          <p:cNvSpPr>
            <a:spLocks noChangeShapeType="1"/>
          </p:cNvSpPr>
          <p:nvPr/>
        </p:nvSpPr>
        <p:spPr bwMode="auto">
          <a:xfrm>
            <a:off x="3276600" y="3886200"/>
            <a:ext cx="2867025" cy="471488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7420" name="TextBox 13"/>
          <p:cNvSpPr txBox="1">
            <a:spLocks noChangeArrowheads="1"/>
          </p:cNvSpPr>
          <p:nvPr/>
        </p:nvSpPr>
        <p:spPr bwMode="auto">
          <a:xfrm>
            <a:off x="1500188" y="5727700"/>
            <a:ext cx="714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русские, белорусы, украинцы</a:t>
            </a:r>
          </a:p>
        </p:txBody>
      </p:sp>
      <p:sp>
        <p:nvSpPr>
          <p:cNvPr id="17421" name="Line 16"/>
          <p:cNvSpPr>
            <a:spLocks noChangeShapeType="1"/>
          </p:cNvSpPr>
          <p:nvPr/>
        </p:nvSpPr>
        <p:spPr bwMode="auto">
          <a:xfrm flipH="1">
            <a:off x="3708400" y="5157788"/>
            <a:ext cx="576263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2" name="Line 17"/>
          <p:cNvSpPr>
            <a:spLocks noChangeShapeType="1"/>
          </p:cNvSpPr>
          <p:nvPr/>
        </p:nvSpPr>
        <p:spPr bwMode="auto">
          <a:xfrm>
            <a:off x="4500563" y="5157788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3" name="Line 18"/>
          <p:cNvSpPr>
            <a:spLocks noChangeShapeType="1"/>
          </p:cNvSpPr>
          <p:nvPr/>
        </p:nvSpPr>
        <p:spPr bwMode="auto">
          <a:xfrm>
            <a:off x="4787900" y="5157788"/>
            <a:ext cx="360363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7424" name="Rectangl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33375"/>
            <a:ext cx="7443788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Заголовок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426" name="Подзаголовок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71604" y="381000"/>
            <a:ext cx="7115196" cy="833422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B6661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0" y="1752600"/>
            <a:ext cx="7258050" cy="4845050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 § 2 (чтение и пересказ, отвечать на вопросы параграфа).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Выучить понятия и термины.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Составить кроссворд по изученной теме «Восточные славяне».</a:t>
            </a: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249987"/>
          </a:xfrm>
        </p:spPr>
        <p:txBody>
          <a:bodyPr/>
          <a:lstStyle/>
          <a:p>
            <a:r>
              <a:rPr lang="ru-RU" sz="5400" b="1" smtClean="0">
                <a:solidFill>
                  <a:srgbClr val="800000"/>
                </a:solidFill>
              </a:rPr>
              <a:t> </a:t>
            </a:r>
            <a:r>
              <a:rPr lang="ru-RU" sz="6600" b="1" smtClean="0">
                <a:solidFill>
                  <a:srgbClr val="800000"/>
                </a:solidFill>
              </a:rPr>
              <a:t>Спасибо за сотрудничество!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r>
              <a:rPr lang="ru-RU" smtClean="0"/>
              <a:t>Тема  урока.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57200" y="2420938"/>
            <a:ext cx="8229600" cy="230346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1979613" y="2781300"/>
            <a:ext cx="5545137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Восточные   славяне.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Определим цели урока.</a:t>
            </a:r>
          </a:p>
        </p:txBody>
      </p:sp>
      <p:pic>
        <p:nvPicPr>
          <p:cNvPr id="4" name="Shape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765300"/>
            <a:ext cx="8229600" cy="4595813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7829576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B6661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урока.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B6661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1643063" y="1643063"/>
            <a:ext cx="7429500" cy="4114800"/>
          </a:xfrm>
        </p:spPr>
        <p:txBody>
          <a:bodyPr/>
          <a:lstStyle/>
          <a:p>
            <a:pPr marL="514350" indent="-514350" eaLnBrk="1" hangingPunct="1">
              <a:buFontTx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FontTx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1. Происхождение и расселение восточных славян.</a:t>
            </a:r>
          </a:p>
          <a:p>
            <a:pPr marL="514350" indent="-514350" eaLnBrk="1" hangingPunct="1">
              <a:buFontTx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2. Занятия славян.</a:t>
            </a:r>
          </a:p>
          <a:p>
            <a:pPr marL="514350" indent="-514350" eaLnBrk="1" hangingPunct="1">
              <a:buFontTx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3. Быт и нравы  славян.</a:t>
            </a:r>
          </a:p>
          <a:p>
            <a:pPr marL="514350" indent="-514350" eaLnBrk="1" hangingPunct="1">
              <a:buFontTx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4. Верования.</a:t>
            </a:r>
          </a:p>
          <a:p>
            <a:pPr marL="514350" indent="-514350" eaLnBrk="1" hangingPunct="1">
              <a:buFontTx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Племена славян.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8175" y="1600200"/>
            <a:ext cx="5759450" cy="4924425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 «Повесть временных лет» о расселении племен: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z="2800" i="1" smtClean="0"/>
              <a:t>     - заполнить планшетки, установив  соответствие: названия племени и места расселения;</a:t>
            </a:r>
          </a:p>
          <a:p>
            <a:pPr>
              <a:buFontTx/>
              <a:buNone/>
            </a:pPr>
            <a:r>
              <a:rPr lang="ru-RU" sz="2800" i="1" smtClean="0"/>
              <a:t>     - найти места расселения на карте атласов.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smtClean="0"/>
              <a:t>Расселение восточных славян.</a:t>
            </a:r>
          </a:p>
        </p:txBody>
      </p:sp>
      <p:graphicFrame>
        <p:nvGraphicFramePr>
          <p:cNvPr id="38954" name="Group 4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165725"/>
        </p:xfrm>
        <a:graphic>
          <a:graphicData uri="http://schemas.openxmlformats.org/drawingml/2006/table">
            <a:tbl>
              <a:tblPr/>
              <a:tblGrid>
                <a:gridCol w="2746375"/>
                <a:gridCol w="5483225"/>
              </a:tblGrid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Названия славянских племен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Место расселения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поляне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р.Днепр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древляне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в лесах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дреговичи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между </a:t>
                      </a: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р.Припятью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 </a:t>
                      </a: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р.Двиной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полочане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р. Двина, у р. Полоты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ильменьские славяне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у берегов озера Ильмень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северяне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р. Десна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260350"/>
            <a:ext cx="4038600" cy="6264275"/>
          </a:xfrm>
        </p:spPr>
        <p:txBody>
          <a:bodyPr/>
          <a:lstStyle/>
          <a:p>
            <a:endParaRPr lang="ru-RU" sz="2800" smtClean="0"/>
          </a:p>
        </p:txBody>
      </p:sp>
      <p:pic>
        <p:nvPicPr>
          <p:cNvPr id="23554" name="Picture 12" descr="Картинка 17 из 7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0"/>
            <a:ext cx="5940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15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2746375" cy="6394450"/>
          </a:xfrm>
        </p:spPr>
        <p:txBody>
          <a:bodyPr/>
          <a:lstStyle/>
          <a:p>
            <a:r>
              <a:rPr lang="ru-RU" sz="2800" b="1" smtClean="0"/>
              <a:t>Расселение </a:t>
            </a:r>
            <a:br>
              <a:rPr lang="ru-RU" sz="2800" b="1" smtClean="0"/>
            </a:br>
            <a:r>
              <a:rPr lang="ru-RU" sz="2800" b="1" smtClean="0"/>
              <a:t> славян</a:t>
            </a:r>
            <a:br>
              <a:rPr lang="ru-RU" sz="2800" b="1" smtClean="0"/>
            </a:br>
            <a:r>
              <a:rPr lang="ru-RU" sz="2800" b="1" smtClean="0"/>
              <a:t/>
            </a:r>
            <a:br>
              <a:rPr lang="ru-RU" sz="2800" b="1" smtClean="0"/>
            </a:br>
            <a:r>
              <a:rPr lang="ru-RU" sz="2800" b="1" smtClean="0"/>
              <a:t>- </a:t>
            </a:r>
            <a:r>
              <a:rPr lang="ru-RU" sz="2400" smtClean="0"/>
              <a:t>от </a:t>
            </a:r>
            <a:r>
              <a:rPr lang="ru-RU" sz="2400" b="1" smtClean="0"/>
              <a:t>озера Ильмень </a:t>
            </a:r>
            <a:br>
              <a:rPr lang="ru-RU" sz="2400" b="1" smtClean="0"/>
            </a:br>
            <a:r>
              <a:rPr lang="ru-RU" sz="2400" smtClean="0"/>
              <a:t>на севере</a:t>
            </a:r>
            <a:br>
              <a:rPr lang="ru-RU" sz="2400" smtClean="0"/>
            </a:br>
            <a:r>
              <a:rPr lang="ru-RU" sz="2400" smtClean="0"/>
              <a:t> до </a:t>
            </a:r>
            <a:r>
              <a:rPr lang="ru-RU" sz="2400" b="1" smtClean="0"/>
              <a:t>Причерномор-ских</a:t>
            </a:r>
            <a:br>
              <a:rPr lang="ru-RU" sz="2400" b="1" smtClean="0"/>
            </a:br>
            <a:r>
              <a:rPr lang="ru-RU" sz="2400" smtClean="0"/>
              <a:t> степей на юге;</a:t>
            </a:r>
            <a:br>
              <a:rPr lang="ru-RU" sz="2400" smtClean="0"/>
            </a:br>
            <a:r>
              <a:rPr lang="ru-RU" sz="2400" smtClean="0"/>
              <a:t>-</a:t>
            </a:r>
            <a:r>
              <a:rPr lang="ru-RU" sz="2400" b="1" smtClean="0"/>
              <a:t>от Карпатских гор</a:t>
            </a:r>
            <a:br>
              <a:rPr lang="ru-RU" sz="2400" b="1" smtClean="0"/>
            </a:br>
            <a:r>
              <a:rPr lang="ru-RU" sz="2400" smtClean="0"/>
              <a:t> на западе до реки </a:t>
            </a:r>
            <a:r>
              <a:rPr lang="ru-RU" sz="2400" b="1" smtClean="0"/>
              <a:t>Волги</a:t>
            </a:r>
            <a:br>
              <a:rPr lang="ru-RU" sz="2400" b="1" smtClean="0"/>
            </a:br>
            <a:r>
              <a:rPr lang="ru-RU" sz="2400" smtClean="0"/>
              <a:t> на востоке.</a:t>
            </a:r>
            <a:r>
              <a:rPr lang="ru-RU" sz="400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800000"/>
                </a:solidFill>
              </a:rPr>
              <a:t>План  урока.</a:t>
            </a:r>
          </a:p>
        </p:txBody>
      </p:sp>
      <p:sp>
        <p:nvSpPr>
          <p:cNvPr id="24578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686800" cy="4924425"/>
          </a:xfrm>
        </p:spPr>
      </p:sp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971550" y="2551113"/>
            <a:ext cx="74882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/>
            <a:r>
              <a:rPr lang="ru-RU" sz="3600">
                <a:latin typeface="Times New Roman" pitchFamily="18" charset="0"/>
                <a:cs typeface="Times New Roman" pitchFamily="18" charset="0"/>
              </a:rPr>
              <a:t>1. Происхождение и расселение восточных славян.</a:t>
            </a:r>
          </a:p>
          <a:p>
            <a:pPr marL="514350" indent="-514350"/>
            <a:r>
              <a:rPr lang="ru-RU" sz="3600" b="1">
                <a:latin typeface="Times New Roman" pitchFamily="18" charset="0"/>
                <a:cs typeface="Times New Roman" pitchFamily="18" charset="0"/>
              </a:rPr>
              <a:t>2. Занятия славян.</a:t>
            </a:r>
          </a:p>
          <a:p>
            <a:pPr marL="514350" indent="-514350"/>
            <a:r>
              <a:rPr lang="ru-RU" sz="3600">
                <a:latin typeface="Times New Roman" pitchFamily="18" charset="0"/>
                <a:cs typeface="Times New Roman" pitchFamily="18" charset="0"/>
              </a:rPr>
              <a:t>3. Быт и нравы восточных славян.</a:t>
            </a:r>
          </a:p>
          <a:p>
            <a:pPr marL="514350" indent="-514350"/>
            <a:r>
              <a:rPr lang="ru-RU" sz="3600">
                <a:latin typeface="Times New Roman" pitchFamily="18" charset="0"/>
                <a:cs typeface="Times New Roman" pitchFamily="18" charset="0"/>
              </a:rPr>
              <a:t>4. Верования.</a:t>
            </a:r>
          </a:p>
          <a:p>
            <a:pPr marL="514350" indent="-514350"/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ra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1758</TotalTime>
  <Words>478</Words>
  <Application>Microsoft Office PowerPoint</Application>
  <PresentationFormat>Экран (4:3)</PresentationFormat>
  <Paragraphs>116</Paragraphs>
  <Slides>21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Flora</vt:lpstr>
      <vt:lpstr>Flora</vt:lpstr>
      <vt:lpstr>Слайд 1</vt:lpstr>
      <vt:lpstr>Слайд 2</vt:lpstr>
      <vt:lpstr>Тема  урока.</vt:lpstr>
      <vt:lpstr>Определим цели урока.</vt:lpstr>
      <vt:lpstr>Слайд 5</vt:lpstr>
      <vt:lpstr>Племена славян.</vt:lpstr>
      <vt:lpstr>Расселение восточных славян.</vt:lpstr>
      <vt:lpstr>Расселение   славян  - от озера Ильмень  на севере  до Причерномор-ских  степей на юге; -от Карпатских гор  на западе до реки Волги  на востоке. </vt:lpstr>
      <vt:lpstr>План  урока.</vt:lpstr>
      <vt:lpstr>Слайд 10</vt:lpstr>
      <vt:lpstr>Занятия славян.</vt:lpstr>
      <vt:lpstr>План  урока </vt:lpstr>
      <vt:lpstr>Слайд 13</vt:lpstr>
      <vt:lpstr>Слайд 14</vt:lpstr>
      <vt:lpstr>Слайд 15</vt:lpstr>
      <vt:lpstr>Слайд 16</vt:lpstr>
      <vt:lpstr>Слайд 17</vt:lpstr>
      <vt:lpstr>Напишем синквейн</vt:lpstr>
      <vt:lpstr>Рефлексия</vt:lpstr>
      <vt:lpstr>Слайд 20</vt:lpstr>
      <vt:lpstr> Спасибо за сотрудничество!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Древних славян</dc:title>
  <dc:creator>Маргарита</dc:creator>
  <cp:lastModifiedBy>User</cp:lastModifiedBy>
  <cp:revision>136</cp:revision>
  <dcterms:created xsi:type="dcterms:W3CDTF">2010-02-25T12:26:25Z</dcterms:created>
  <dcterms:modified xsi:type="dcterms:W3CDTF">2015-02-17T20:20:49Z</dcterms:modified>
</cp:coreProperties>
</file>