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69" r:id="rId4"/>
    <p:sldId id="260" r:id="rId5"/>
    <p:sldId id="265" r:id="rId6"/>
    <p:sldId id="256" r:id="rId7"/>
    <p:sldId id="257" r:id="rId8"/>
    <p:sldId id="264" r:id="rId9"/>
    <p:sldId id="261" r:id="rId10"/>
    <p:sldId id="262" r:id="rId11"/>
    <p:sldId id="263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46" autoAdjust="0"/>
  </p:normalViewPr>
  <p:slideViewPr>
    <p:cSldViewPr>
      <p:cViewPr>
        <p:scale>
          <a:sx n="100" d="100"/>
          <a:sy n="100" d="100"/>
        </p:scale>
        <p:origin x="-194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Викторина для детей старшего дошкольного </a:t>
            </a:r>
            <a:r>
              <a:rPr lang="ru-RU" dirty="0" smtClean="0"/>
              <a:t>возраста </a:t>
            </a:r>
            <a:r>
              <a:rPr lang="ru-RU" smtClean="0"/>
              <a:t>к </a:t>
            </a:r>
            <a:r>
              <a:rPr lang="ru-RU" smtClean="0"/>
              <a:t>76-летию </a:t>
            </a:r>
            <a:r>
              <a:rPr lang="ru-RU" dirty="0"/>
              <a:t>Великой Победы.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63" y="1700808"/>
            <a:ext cx="8254446" cy="505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3154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Медаль «За взятие Берлина»</a:t>
            </a:r>
            <a:endParaRPr lang="ru-RU" dirty="0"/>
          </a:p>
        </p:txBody>
      </p:sp>
      <p:pic>
        <p:nvPicPr>
          <p:cNvPr id="3074" name="Picture 2" descr="C:\Users\SP\Desktop\медаль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136" y="1052736"/>
            <a:ext cx="4392488" cy="576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884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754" y="116632"/>
            <a:ext cx="8229600" cy="1143000"/>
          </a:xfrm>
        </p:spPr>
        <p:txBody>
          <a:bodyPr/>
          <a:lstStyle/>
          <a:p>
            <a:r>
              <a:rPr lang="ru-RU" dirty="0" smtClean="0"/>
              <a:t>Орден Славы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25644" cy="5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53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74042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Танк Т-34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8"/>
            <a:ext cx="459392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160278"/>
            <a:ext cx="8219256" cy="274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Самолет МиГ-3</a:t>
            </a:r>
            <a:endParaRPr lang="ru-RU" sz="2800" dirty="0"/>
          </a:p>
        </p:txBody>
      </p:sp>
      <p:pic>
        <p:nvPicPr>
          <p:cNvPr id="3" name="Picture 2" descr="https://i.pinimg.com/originals/f9/ec/34/f9ec344fab4d9c75db8a54292fe572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451" y="3456743"/>
            <a:ext cx="4968552" cy="331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273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Памятник Победителю-солдату в Берлине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168" y="170080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57" y="1196752"/>
            <a:ext cx="8655023" cy="533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894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866935" cy="578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392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Георгиевская лента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SP\Desktop\георг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479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23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776864" cy="62068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P\Desktop\авиац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6" y="3215180"/>
            <a:ext cx="4824536" cy="363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P\Desktop\пехот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518" y="3220220"/>
            <a:ext cx="4663882" cy="363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P\Desktop\флот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6" y="116632"/>
            <a:ext cx="9144000" cy="305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711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759800" cy="1470025"/>
          </a:xfrm>
        </p:spPr>
        <p:txBody>
          <a:bodyPr/>
          <a:lstStyle/>
          <a:p>
            <a:r>
              <a:rPr lang="ru-RU" dirty="0" smtClean="0"/>
              <a:t>«Катюша»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132856"/>
            <a:ext cx="6400800" cy="4176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P\Desktop\катюша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86" y="1594688"/>
            <a:ext cx="767796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650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Танк «тигр»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SP\Desktop\тигр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3741"/>
            <a:ext cx="8301430" cy="466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583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64896" cy="86409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Ветераны Великой Отечественной войны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SP\Desktop\ветераны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48565"/>
            <a:ext cx="8744768" cy="50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32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Орден Победы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SP\Desktop\орден побед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266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42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Викторина для детей старшего дошкольного возраста к 76-летию Великой Победы.</vt:lpstr>
      <vt:lpstr>Памятник Победителю-солдату в Берлине</vt:lpstr>
      <vt:lpstr>Презентация PowerPoint</vt:lpstr>
      <vt:lpstr>Георгиевская лента</vt:lpstr>
      <vt:lpstr>Презентация PowerPoint</vt:lpstr>
      <vt:lpstr>«Катюша»</vt:lpstr>
      <vt:lpstr>Танк «тигр»</vt:lpstr>
      <vt:lpstr>Ветераны Великой Отечественной войны</vt:lpstr>
      <vt:lpstr>Орден Победы</vt:lpstr>
      <vt:lpstr>Медаль «За взятие Берлина»</vt:lpstr>
      <vt:lpstr>Орден Славы</vt:lpstr>
      <vt:lpstr>Танк Т-34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«Катюша»</dc:title>
  <dc:creator>SP</dc:creator>
  <cp:lastModifiedBy>SP</cp:lastModifiedBy>
  <cp:revision>30</cp:revision>
  <dcterms:created xsi:type="dcterms:W3CDTF">2020-03-09T12:13:22Z</dcterms:created>
  <dcterms:modified xsi:type="dcterms:W3CDTF">2021-10-29T08:41:56Z</dcterms:modified>
</cp:coreProperties>
</file>