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8" r:id="rId3"/>
    <p:sldId id="257" r:id="rId4"/>
    <p:sldId id="262" r:id="rId5"/>
    <p:sldId id="265" r:id="rId6"/>
    <p:sldId id="264" r:id="rId7"/>
    <p:sldId id="267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77" r:id="rId17"/>
    <p:sldId id="278" r:id="rId18"/>
    <p:sldId id="275" r:id="rId19"/>
    <p:sldId id="274" r:id="rId20"/>
    <p:sldId id="263" r:id="rId21"/>
    <p:sldId id="261" r:id="rId22"/>
    <p:sldId id="279" r:id="rId23"/>
    <p:sldId id="260" r:id="rId24"/>
    <p:sldId id="280" r:id="rId25"/>
    <p:sldId id="281" r:id="rId26"/>
    <p:sldId id="282" r:id="rId27"/>
    <p:sldId id="283" r:id="rId28"/>
    <p:sldId id="284" r:id="rId29"/>
    <p:sldId id="285" r:id="rId30"/>
    <p:sldId id="259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4" r:id="rId46"/>
    <p:sldId id="300" r:id="rId47"/>
    <p:sldId id="301" r:id="rId48"/>
    <p:sldId id="302" r:id="rId49"/>
    <p:sldId id="303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66"/>
    <a:srgbClr val="CC00FF"/>
    <a:srgbClr val="FBF9E2"/>
    <a:srgbClr val="2AEB8B"/>
    <a:srgbClr val="F09B06"/>
    <a:srgbClr val="4BD7F9"/>
    <a:srgbClr val="82A6B7"/>
    <a:srgbClr val="188EEB"/>
    <a:srgbClr val="4FA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CC5D8-6D3D-4CF9-8288-101001DADF81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F46AE-1E82-4B96-B9F7-CBB442E906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786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F46AE-1E82-4B96-B9F7-CBB442E906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60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634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295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0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3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610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7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704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03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60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F38BE-60F3-418C-822E-AB46F5A80046}" type="datetimeFigureOut">
              <a:rPr lang="ru-RU" smtClean="0"/>
              <a:t>30.09.2022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A9BA0-BF64-4A57-95A3-A5CD0DCB2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63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&#1052;&#1091;&#1079;&#1099;&#1082;&#1072;&#1083;&#1100;&#1085;&#1099;&#1081;%20&#1090;&#1091;&#1088;/1.wav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hyperlink" Target="&#1052;&#1091;&#1079;&#1099;&#1082;&#1072;&#1083;&#1100;&#1085;&#1099;&#1081;%20&#1090;&#1091;&#1088;/2.wav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hyperlink" Target="&#1052;&#1091;&#1079;&#1099;&#1082;&#1072;&#1083;&#1100;&#1085;&#1099;&#1081;%20&#1090;&#1091;&#1088;/2.wav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hyperlink" Target="&#1052;&#1091;&#1079;&#1099;&#1082;&#1072;&#1083;&#1100;&#1085;&#1099;&#1081;%20&#1090;&#1091;&#1088;/2.wav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2.wdp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30.png"/><Relationship Id="rId5" Type="http://schemas.openxmlformats.org/officeDocument/2006/relationships/hyperlink" Target="&#1052;&#1091;&#1079;&#1099;&#1082;&#1072;&#1083;&#1100;&#1085;&#1099;&#1081;%20&#1090;&#1091;&#1088;/2.wav" TargetMode="External"/><Relationship Id="rId4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838200" y="2944353"/>
            <a:ext cx="10106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</a:t>
            </a:r>
            <a:r>
              <a:rPr lang="ru-RU" sz="9600" b="1" i="1" u="sng" dirty="0" err="1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Проф-квиз</a:t>
            </a:r>
            <a:r>
              <a:rPr lang="ru-RU" sz="9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»</a:t>
            </a:r>
            <a:endParaRPr lang="ru-RU" sz="9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787" y="365125"/>
            <a:ext cx="2110794" cy="231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710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7EC2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7EC21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1152" t="24716" r="32430" b="10132"/>
          <a:stretch/>
        </p:blipFill>
        <p:spPr>
          <a:xfrm>
            <a:off x="484909" y="365124"/>
            <a:ext cx="5888182" cy="5922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8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95997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21E5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21E5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0939" t="17898" r="32537" b="18276"/>
          <a:stretch/>
        </p:blipFill>
        <p:spPr>
          <a:xfrm>
            <a:off x="498763" y="365124"/>
            <a:ext cx="5985163" cy="58804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9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81109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0072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0072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1046" t="22822" r="32537" b="12216"/>
          <a:stretch/>
        </p:blipFill>
        <p:spPr>
          <a:xfrm>
            <a:off x="665019" y="547779"/>
            <a:ext cx="5708072" cy="57247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10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9296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30505"/>
          </a:xfrm>
        </p:spPr>
      </p:pic>
      <p:sp>
        <p:nvSpPr>
          <p:cNvPr id="7" name="TextBox 6"/>
          <p:cNvSpPr txBox="1"/>
          <p:nvPr/>
        </p:nvSpPr>
        <p:spPr>
          <a:xfrm>
            <a:off x="2627515" y="2984670"/>
            <a:ext cx="101068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«Текстовый</a:t>
            </a:r>
          </a:p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 тур»</a:t>
            </a:r>
            <a:endParaRPr lang="ru-RU" sz="6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57411" y="5113566"/>
            <a:ext cx="3801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Книги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074" name="Picture 2" descr="https://wallbox.ru/wallpapers/main/201546/4bd43cf799a38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93" y="365124"/>
            <a:ext cx="3915260" cy="5452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46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8151" y="1456694"/>
            <a:ext cx="100293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Когда молодой Маршак </a:t>
            </a:r>
            <a:endParaRPr lang="ru-RU" sz="32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летом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1904 г. </a:t>
            </a:r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отдыхал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на даче </a:t>
            </a:r>
            <a:endParaRPr lang="ru-RU" sz="32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у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Стасовых</a:t>
            </a:r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, 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туда должны </a:t>
            </a:r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были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Segoe UI" panose="020B0502040204020203" pitchFamily="34" charset="0"/>
              </a:rPr>
              <a:t>приехать три известных человека. Маршаку поручили написать приветствие, и он назвал его "Трем богатырям". Двумя гостями были М. Горький и Ф. Шаляпин. А кто из гостей, согласно былинным обычаям, занимал первое место в приветствии?</a:t>
            </a:r>
            <a:endParaRPr lang="ru-RU" sz="3200" dirty="0">
              <a:latin typeface="Segoe Print" panose="020006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90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2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6739" y="1865518"/>
            <a:ext cx="106570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Она появилась в Англии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в 1955 году и называлась —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"Книга превосходных...". </a:t>
            </a:r>
          </a:p>
          <a:p>
            <a:r>
              <a:rPr lang="ru-RU" sz="36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Потом ее название сменили на "Книгу мировых..." — ибо собирались выйти на рынок Америки. Как эта книга называется сейчас?</a:t>
            </a:r>
            <a:endParaRPr lang="ru-RU" sz="36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64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3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9074" y="1690688"/>
            <a:ext cx="117829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В книге "Тысяча и одно правило </a:t>
            </a:r>
            <a:endParaRPr lang="ru-RU" sz="28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хорошего </a:t>
            </a:r>
            <a:r>
              <a:rPr lang="ru-RU" sz="28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тона" упоминаются два факта, </a:t>
            </a:r>
            <a:endParaRPr lang="ru-RU" sz="28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которые </a:t>
            </a:r>
            <a:r>
              <a:rPr lang="ru-RU" sz="28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могут помочь слушателю незнакомых музыкальных произведений не попасть впросак. </a:t>
            </a:r>
            <a:endParaRPr lang="ru-RU" sz="28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Во-первых</a:t>
            </a:r>
            <a:r>
              <a:rPr lang="ru-RU" sz="28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, в программке концерта всегда указано количество частей каждого произведения. </a:t>
            </a:r>
            <a:endParaRPr lang="ru-RU" sz="2800" dirty="0" smtClean="0">
              <a:solidFill>
                <a:srgbClr val="000000"/>
              </a:solidFill>
              <a:latin typeface="Segoe Print" panose="02000600000000000000" pitchFamily="2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Во-вторых</a:t>
            </a:r>
            <a:r>
              <a:rPr lang="ru-RU" sz="28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, после его исполнения дирижер поворачивается лицом к публике. От каких несвоевременных действий авторы книги предостерегали таким образом читателей?</a:t>
            </a:r>
            <a:endParaRPr lang="ru-RU" sz="2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407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4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1631" y="2576446"/>
            <a:ext cx="8305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Писатель Станислав Ежи </a:t>
            </a:r>
            <a:r>
              <a:rPr lang="ru-RU" sz="3200" dirty="0" err="1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Лец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замечал, что пытался поймать птицу счастья, но ему досталось лишь... Что именно?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202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5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804" y="2055813"/>
            <a:ext cx="88793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Писательница </a:t>
            </a:r>
            <a:r>
              <a:rPr lang="ru-RU" sz="3200" dirty="0" err="1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МАрта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КетрО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тщательно и подробно проанализировала книгу своего коллеги Александра Грина. Одному из читателей этот анализ не понравился. Он двусмысленно выразился, что там слишком много... Чего?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8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6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3246" y="2343223"/>
            <a:ext cx="871086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В юмористическом произведении Андрея </a:t>
            </a:r>
            <a:r>
              <a:rPr lang="ru-RU" sz="3200" dirty="0" err="1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КОзака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известный писатель часто встает во время свадебного торжества и кланяется. Назовите этого писателя.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27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30505"/>
          </a:xfrm>
        </p:spPr>
      </p:pic>
      <p:pic>
        <p:nvPicPr>
          <p:cNvPr id="5" name="Picture 2" descr="https://all-mongolia.ru/wp-content/uploads/2/f/d/2fde473ab5316a06030df282ff0116b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31" y="453548"/>
            <a:ext cx="4073236" cy="5239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69078" y="2914109"/>
            <a:ext cx="101068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«Графический</a:t>
            </a:r>
          </a:p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 тур»</a:t>
            </a:r>
            <a:endParaRPr lang="ru-RU" sz="6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2036" y="5113566"/>
            <a:ext cx="6056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творческую профессию</a:t>
            </a:r>
            <a:endParaRPr lang="ru-RU" sz="28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242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7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245" y="419667"/>
            <a:ext cx="82376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Как-то у Евгения Гришковца поинтересовались: "Вот вы писатель, драматург, актер, режиссер, музыкант... Если бы </a:t>
            </a:r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   вас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попросили выбрать что-то одно, кем бы вы представились?". Гришковец ответил: "Только писателем". Назовите одним словом главную причину такого решения, если, по этой же логике, Гришковец мог спокойно назваться еще и музыкантом.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757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364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8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9493" y="365125"/>
            <a:ext cx="70104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Эдуард </a:t>
            </a:r>
            <a:r>
              <a:rPr lang="ru-RU" sz="3200" dirty="0" err="1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Буйновский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 пишет, что в 1962 году на каждое серьезное мероприятие в СССР старались пригласить либо БОРИСА ЕЛЬЦИНА, либо ВЛАДИМИРА ПУТИНА. БОРИС ВЛАДИМИР — известный советский писатель. Напишите фамилии, замененные на "ЕЛЬЦИН" и "ПУТИН", в правильном порядке.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11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30505"/>
          </a:xfrm>
        </p:spPr>
      </p:pic>
      <p:sp>
        <p:nvSpPr>
          <p:cNvPr id="7" name="TextBox 6"/>
          <p:cNvSpPr txBox="1"/>
          <p:nvPr/>
        </p:nvSpPr>
        <p:spPr>
          <a:xfrm>
            <a:off x="2627515" y="2984670"/>
            <a:ext cx="101068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«Фото - тур»</a:t>
            </a:r>
            <a:endParaRPr lang="ru-RU" sz="6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3263" y="4371031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14338" name="Picture 2" descr="https://e7.pngegg.com/pngimages/96/450/png-clipart-smiling-woman-smile-beauty-dentistry-tooth-veneer-dentist-smile-face-black-hair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252289" y="0"/>
            <a:ext cx="8726372" cy="581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279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9422" t="45559" r="19177" b="29441"/>
          <a:stretch/>
        </p:blipFill>
        <p:spPr>
          <a:xfrm>
            <a:off x="838200" y="3765771"/>
            <a:ext cx="7988969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1579" y="1034882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6366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2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8450" t="42408" r="19342" b="14311"/>
          <a:stretch/>
        </p:blipFill>
        <p:spPr>
          <a:xfrm>
            <a:off x="838200" y="2803547"/>
            <a:ext cx="7628021" cy="298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328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3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28674" name="Picture 2" descr="https://img.joinfo.com/i/2018/01/800x0/5a59ba8d5a51f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3" t="40968" r="38513" b="47803"/>
          <a:stretch/>
        </p:blipFill>
        <p:spPr bwMode="auto">
          <a:xfrm>
            <a:off x="813299" y="3016251"/>
            <a:ext cx="7809445" cy="201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7543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4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5724" t="22533" r="16587" b="27795"/>
          <a:stretch/>
        </p:blipFill>
        <p:spPr>
          <a:xfrm>
            <a:off x="838200" y="2658101"/>
            <a:ext cx="7603958" cy="313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84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5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1642" t="17269" r="20655" b="36678"/>
          <a:stretch/>
        </p:blipFill>
        <p:spPr>
          <a:xfrm>
            <a:off x="511341" y="2695452"/>
            <a:ext cx="7507706" cy="336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330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6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6093" t="22533" r="18437" b="32072"/>
          <a:stretch/>
        </p:blipFill>
        <p:spPr>
          <a:xfrm>
            <a:off x="649705" y="3016251"/>
            <a:ext cx="7844589" cy="305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189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7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1272" t="27795" r="22320" b="27139"/>
          <a:stretch/>
        </p:blipFill>
        <p:spPr>
          <a:xfrm>
            <a:off x="838200" y="2671010"/>
            <a:ext cx="7339264" cy="3296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09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1152" t="15246" r="32217" b="19603"/>
          <a:stretch/>
        </p:blipFill>
        <p:spPr>
          <a:xfrm>
            <a:off x="997524" y="472636"/>
            <a:ext cx="5929747" cy="59297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2AEB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2AEB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730601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8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3677" t="40626" r="21765" b="30098"/>
          <a:stretch/>
        </p:blipFill>
        <p:spPr>
          <a:xfrm>
            <a:off x="601579" y="3016251"/>
            <a:ext cx="7098631" cy="214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74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9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4416" t="33006" r="26204" b="39362"/>
          <a:stretch/>
        </p:blipFill>
        <p:spPr>
          <a:xfrm>
            <a:off x="970547" y="3284810"/>
            <a:ext cx="6424863" cy="202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010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10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074" y="967413"/>
            <a:ext cx="68812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Угадай знаменитость по улыбке</a:t>
            </a:r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1746" name="Picture 2" descr="https://sun9-76.userapi.com/impg/cZBwrol0E3XKUDWIT4Udd9Bf6exNEzYSi_o2oQ/56Xyr0YUfyQ.jpg?size=604x602&amp;quality=96&amp;sign=85b030fc34ab8411f9f9f42bac1c216f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4" t="44572" r="14782" b="41167"/>
          <a:stretch/>
        </p:blipFill>
        <p:spPr bwMode="auto">
          <a:xfrm>
            <a:off x="764006" y="3112504"/>
            <a:ext cx="7339263" cy="180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0820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305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1632" y="3309202"/>
            <a:ext cx="95644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«Музыкальный </a:t>
            </a:r>
          </a:p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тур»</a:t>
            </a:r>
            <a:endParaRPr lang="ru-RU" sz="6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3263" y="4371031"/>
            <a:ext cx="68812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AutoShape 2" descr="https://telecomdom.com/wp-content/uploads/2020/11/fon-devushka-naushniki-muzyka-1158.jpg"/>
          <p:cNvSpPr>
            <a:spLocks noChangeAspect="1" noChangeArrowheads="1"/>
          </p:cNvSpPr>
          <p:nvPr/>
        </p:nvSpPr>
        <p:spPr bwMode="auto">
          <a:xfrm>
            <a:off x="0" y="219392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0" name="Picture 8" descr="https://sound-group.ru/images/blog-foto-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25138"/>
            <a:ext cx="4490952" cy="5175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13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1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76"/>
            <a:ext cx="12267738" cy="6883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9074" y="967413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1026" name="Picture 2" descr="https://tehnoteca.ru/img/367/366679/smartbuy_buzz_seriy.jpg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00137" y="46204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2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9183" y="1161609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00137" y="45589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3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3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510" y="624652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98522" y="45543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7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4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4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783" y="885452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5555" y="46162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  <a:prstGeom prst="rect">
            <a:avLst/>
          </a:prstGeom>
        </p:spPr>
      </p:pic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5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92" y="896901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6" name="5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58573" y="4712131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61631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6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19" y="644021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6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07693" y="4564061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49722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09B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F09B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0939" t="19981" r="32857" b="14868"/>
          <a:stretch/>
        </p:blipFill>
        <p:spPr>
          <a:xfrm>
            <a:off x="581890" y="365125"/>
            <a:ext cx="5951801" cy="60218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2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359840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7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637" y="624652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7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81649" y="455437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69256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5"/>
            <a:ext cx="12192000" cy="68409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8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674" y="569344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8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69673" y="452513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41007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9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365" y="558167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9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12377" y="452113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87187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r>
              <a:rPr lang="en-US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0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2672" y="558167"/>
            <a:ext cx="68812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Угадать </a:t>
            </a:r>
            <a:r>
              <a:rPr lang="ru-RU" sz="6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песню, которую говорит робот</a:t>
            </a:r>
            <a:endParaRPr lang="ru-RU" sz="6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7" name="Picture 2" descr="https://tehnoteca.ru/img/367/366679/smartbuy_buzz_seriy.jpg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53" b="18893"/>
          <a:stretch/>
        </p:blipFill>
        <p:spPr bwMode="auto">
          <a:xfrm flipH="1">
            <a:off x="1294483" y="4000500"/>
            <a:ext cx="3611309" cy="21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0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100137" y="4562161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32768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305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11632" y="3309202"/>
            <a:ext cx="95644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«Блиц-вопросы»</a:t>
            </a:r>
            <a:endParaRPr lang="ru-RU" sz="6600" b="1" i="1" u="sng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53263" y="4371031"/>
            <a:ext cx="68812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sp>
        <p:nvSpPr>
          <p:cNvPr id="8" name="AutoShape 2" descr="https://telecomdom.com/wp-content/uploads/2020/11/fon-devushka-naushniki-muzyka-1158.jpg"/>
          <p:cNvSpPr>
            <a:spLocks noChangeAspect="1" noChangeArrowheads="1"/>
          </p:cNvSpPr>
          <p:nvPr/>
        </p:nvSpPr>
        <p:spPr bwMode="auto">
          <a:xfrm>
            <a:off x="0" y="219392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006730" y="4926230"/>
            <a:ext cx="588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6724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Все о дизайне</a:t>
            </a:r>
            <a:endParaRPr lang="ru-RU" sz="2800" b="1" i="1" dirty="0">
              <a:solidFill>
                <a:srgbClr val="6724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1026" name="Picture 2" descr="https://www.mcreelearningcenter.com/blog/wp-content/uploads/2016/12/ncid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125"/>
            <a:ext cx="4507730" cy="5167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7553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1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7989" y="1358386"/>
            <a:ext cx="73432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Правда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ли, чтобы быть хорошим дизайнером достаточно красиво рисовать картинки?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8200" y="4351212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16842" y="4316686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4259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067845"/>
              </p:ext>
            </p:extLst>
          </p:nvPr>
        </p:nvGraphicFramePr>
        <p:xfrm>
          <a:off x="3128962" y="1251284"/>
          <a:ext cx="5934075" cy="293568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934075">
                  <a:extLst>
                    <a:ext uri="{9D8B030D-6E8A-4147-A177-3AD203B41FA5}">
                      <a16:colId xmlns:a16="http://schemas.microsoft.com/office/drawing/2014/main" val="2516390767"/>
                    </a:ext>
                  </a:extLst>
                </a:gridCol>
              </a:tblGrid>
              <a:tr h="2935684">
                <a:tc>
                  <a:txBody>
                    <a:bodyPr/>
                    <a:lstStyle/>
                    <a:p>
                      <a:pPr marR="85725">
                        <a:lnSpc>
                          <a:spcPct val="106000"/>
                        </a:lnSpc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правда ли, Дизайнер обязан знать законы, касающиеся норм строительства и технологии страны, в которой работает?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6194781"/>
                  </a:ext>
                </a:extLst>
              </a:tr>
            </a:tbl>
          </a:graphicData>
        </a:graphic>
      </p:graphicFrame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2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8200" y="4351212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16842" y="4316686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5747" y="1139980"/>
            <a:ext cx="67216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Правда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ли, Дизайнер обязан знать законы, касающиеся норм строительства и технологии страны, в которой работает?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7538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3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4351212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6842" y="4316686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6695" y="1156063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Правда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ли, что Дизайнеры интерьера работают только с дорогими материалами и мебелью?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4711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4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4351212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6842" y="4316686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1074" y="119058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Правда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ли, что Вы увидите результат только в конце работы дизайнера?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8563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0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24109" y="569344"/>
            <a:ext cx="171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5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4351212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6842" y="4316686"/>
            <a:ext cx="4936958" cy="1383176"/>
          </a:xfrm>
          <a:prstGeom prst="roundRect">
            <a:avLst/>
          </a:prstGeom>
          <a:gradFill flip="none" rotWithShape="1">
            <a:gsLst>
              <a:gs pos="0">
                <a:srgbClr val="660066">
                  <a:tint val="66000"/>
                  <a:satMod val="160000"/>
                </a:srgbClr>
              </a:gs>
              <a:gs pos="50000">
                <a:srgbClr val="660066">
                  <a:tint val="44500"/>
                  <a:satMod val="160000"/>
                </a:srgbClr>
              </a:gs>
              <a:gs pos="100000">
                <a:srgbClr val="66006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Нет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4055" y="1358386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Правда </a:t>
            </a:r>
            <a:r>
              <a:rPr lang="ru-RU" sz="3200" dirty="0">
                <a:solidFill>
                  <a:srgbClr val="0000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ли, что Графический дизайнер — по факту, это дизайнер рекламы?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121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4BD7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4BD7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0939" t="25473" r="32324" b="9943"/>
          <a:stretch/>
        </p:blipFill>
        <p:spPr>
          <a:xfrm>
            <a:off x="643025" y="464651"/>
            <a:ext cx="5910175" cy="5841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3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86992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4028" t="18655" r="33069" b="20360"/>
          <a:stretch/>
        </p:blipFill>
        <p:spPr>
          <a:xfrm>
            <a:off x="581891" y="470620"/>
            <a:ext cx="5569527" cy="5803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4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0703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86CBF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</a:t>
            </a:r>
            <a:r>
              <a:rPr lang="ru-RU" sz="9600" b="1" i="1" dirty="0" smtClean="0">
                <a:solidFill>
                  <a:srgbClr val="4FAF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</a:t>
            </a:r>
            <a:r>
              <a:rPr lang="ru-RU" sz="9600" b="1" i="1" dirty="0" smtClean="0">
                <a:solidFill>
                  <a:srgbClr val="188E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</a:t>
            </a:r>
            <a:endParaRPr lang="ru-RU" sz="9600" b="1" i="1" dirty="0">
              <a:solidFill>
                <a:srgbClr val="188E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1259" t="22822" r="32430" b="11648"/>
          <a:stretch/>
        </p:blipFill>
        <p:spPr>
          <a:xfrm>
            <a:off x="568036" y="526998"/>
            <a:ext cx="5763491" cy="584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5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95912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4FD0E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4FD0E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0833" t="27557" r="32324" b="6913"/>
          <a:stretch/>
        </p:blipFill>
        <p:spPr>
          <a:xfrm>
            <a:off x="471054" y="365125"/>
            <a:ext cx="6026727" cy="6026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6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6995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21"/>
            <a:ext cx="12192000" cy="6840979"/>
          </a:xfrm>
        </p:spPr>
      </p:pic>
      <p:sp>
        <p:nvSpPr>
          <p:cNvPr id="9" name="TextBox 8"/>
          <p:cNvSpPr txBox="1"/>
          <p:nvPr/>
        </p:nvSpPr>
        <p:spPr>
          <a:xfrm>
            <a:off x="7506740" y="4156980"/>
            <a:ext cx="3043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cs typeface="Myanmar Text" panose="020B0502040204020203" pitchFamily="34" charset="0"/>
              </a:rPr>
              <a:t>???</a:t>
            </a:r>
            <a:endParaRPr lang="ru-RU" sz="9600" b="1" i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cs typeface="Myanmar Tex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31259" t="20170" r="32750" b="14868"/>
          <a:stretch/>
        </p:blipFill>
        <p:spPr>
          <a:xfrm>
            <a:off x="595745" y="478506"/>
            <a:ext cx="5721928" cy="58065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80419" y="569344"/>
            <a:ext cx="14616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BF9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</a:rPr>
              <a:t>7</a:t>
            </a:r>
            <a:endParaRPr lang="ru-RU" sz="9600" b="1" dirty="0">
              <a:solidFill>
                <a:srgbClr val="FBF9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988314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629</Words>
  <Application>Microsoft Office PowerPoint</Application>
  <PresentationFormat>Широкоэкранный</PresentationFormat>
  <Paragraphs>120</Paragraphs>
  <Slides>49</Slides>
  <Notes>1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8" baseType="lpstr">
      <vt:lpstr>Arial</vt:lpstr>
      <vt:lpstr>Calibri</vt:lpstr>
      <vt:lpstr>Calibri Light</vt:lpstr>
      <vt:lpstr>Myanmar Text</vt:lpstr>
      <vt:lpstr>Roboto</vt:lpstr>
      <vt:lpstr>Segoe Print</vt:lpstr>
      <vt:lpstr>Segoe UI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79307</dc:creator>
  <cp:lastModifiedBy>DDTVZN</cp:lastModifiedBy>
  <cp:revision>14</cp:revision>
  <dcterms:created xsi:type="dcterms:W3CDTF">2022-09-29T19:30:56Z</dcterms:created>
  <dcterms:modified xsi:type="dcterms:W3CDTF">2022-09-30T12:20:16Z</dcterms:modified>
</cp:coreProperties>
</file>