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5" r:id="rId5"/>
    <p:sldId id="261" r:id="rId6"/>
    <p:sldId id="262" r:id="rId7"/>
    <p:sldId id="263" r:id="rId8"/>
    <p:sldId id="264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B4245-A6B2-4159-ABC9-769F74E87CB5}" type="datetimeFigureOut">
              <a:rPr lang="ru-RU" smtClean="0"/>
              <a:pPr/>
              <a:t>21.11.2021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73417-7B7B-43A1-ACCB-A9CEA9537AA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183103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B4245-A6B2-4159-ABC9-769F74E87CB5}" type="datetimeFigureOut">
              <a:rPr lang="ru-RU" smtClean="0"/>
              <a:pPr/>
              <a:t>21.11.2021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73417-7B7B-43A1-ACCB-A9CEA9537AA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48686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B4245-A6B2-4159-ABC9-769F74E87CB5}" type="datetimeFigureOut">
              <a:rPr lang="ru-RU" smtClean="0"/>
              <a:pPr/>
              <a:t>21.11.2021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73417-7B7B-43A1-ACCB-A9CEA9537AA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63815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B4245-A6B2-4159-ABC9-769F74E87CB5}" type="datetimeFigureOut">
              <a:rPr lang="ru-RU" smtClean="0"/>
              <a:pPr/>
              <a:t>21.11.2021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73417-7B7B-43A1-ACCB-A9CEA9537AA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744595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B4245-A6B2-4159-ABC9-769F74E87CB5}" type="datetimeFigureOut">
              <a:rPr lang="ru-RU" smtClean="0"/>
              <a:pPr/>
              <a:t>21.11.2021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73417-7B7B-43A1-ACCB-A9CEA9537AA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905946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B4245-A6B2-4159-ABC9-769F74E87CB5}" type="datetimeFigureOut">
              <a:rPr lang="ru-RU" smtClean="0"/>
              <a:pPr/>
              <a:t>21.11.2021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73417-7B7B-43A1-ACCB-A9CEA9537AA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059506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B4245-A6B2-4159-ABC9-769F74E87CB5}" type="datetimeFigureOut">
              <a:rPr lang="ru-RU" smtClean="0"/>
              <a:pPr/>
              <a:t>21.11.2021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73417-7B7B-43A1-ACCB-A9CEA9537AA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686276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B4245-A6B2-4159-ABC9-769F74E87CB5}" type="datetimeFigureOut">
              <a:rPr lang="ru-RU" smtClean="0"/>
              <a:pPr/>
              <a:t>21.11.2021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73417-7B7B-43A1-ACCB-A9CEA9537AA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437290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B4245-A6B2-4159-ABC9-769F74E87CB5}" type="datetimeFigureOut">
              <a:rPr lang="ru-RU" smtClean="0"/>
              <a:pPr/>
              <a:t>21.11.2021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73417-7B7B-43A1-ACCB-A9CEA9537AA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782601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B4245-A6B2-4159-ABC9-769F74E87CB5}" type="datetimeFigureOut">
              <a:rPr lang="ru-RU" smtClean="0"/>
              <a:pPr/>
              <a:t>21.11.2021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73417-7B7B-43A1-ACCB-A9CEA9537AA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099262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B4245-A6B2-4159-ABC9-769F74E87CB5}" type="datetimeFigureOut">
              <a:rPr lang="ru-RU" smtClean="0"/>
              <a:pPr/>
              <a:t>21.11.2021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73417-7B7B-43A1-ACCB-A9CEA9537AA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235648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EB4245-A6B2-4159-ABC9-769F74E87CB5}" type="datetimeFigureOut">
              <a:rPr lang="ru-RU" smtClean="0"/>
              <a:pPr/>
              <a:t>21.11.2021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273417-7B7B-43A1-ACCB-A9CEA9537AA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257182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МБДОУ Вернеяркеево 1\Desktop\Новая папка\WhatsApp Image 2021-11-17 at 11.17.39.jpe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9601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792760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МБДОУ Вернеяркеево 1\Desktop\Новая папка\WhatsApp Image 2021-11-17 at 11.19.38.jpe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88640"/>
            <a:ext cx="4032447" cy="655272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481342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МБДОУ Вернеяркеево 1\Desktop\Новая папка\WhatsApp Image 2021-11-17 at 11.20.28.jpe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03" y="16024"/>
            <a:ext cx="9119697" cy="684197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86836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2212" y="0"/>
            <a:ext cx="9091788" cy="671514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МБДОУ Вернеяркеево 1\Desktop\Новая папка\WhatsApp Image 2021-11-17 at 11.20.41.jpe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305057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МБДОУ Вернеяркеево 1\Desktop\Новая папка\WhatsApp Image 2021-11-17 at 11.20.42.jpe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838113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МБДОУ Вернеяркеево 1\Desktop\Новая папка\WhatsApp Image 2021-43.jpe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" y="10551"/>
            <a:ext cx="9125516" cy="684744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930940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9" name="Picture 3" descr="C:\Users\МБДОУ Вернеяркеево 1\Desktop\Новая папка\WhatsApp Image 2021-11-17 at 11.17.08.jpe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923"/>
            <a:ext cx="9144000" cy="685832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834085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</TotalTime>
  <Words>0</Words>
  <Application>Microsoft Office PowerPoint</Application>
  <PresentationFormat>Экран (4:3)</PresentationFormat>
  <Paragraphs>0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МБДОУ Вернеяркеево 1</dc:creator>
  <cp:lastModifiedBy>ДОМ</cp:lastModifiedBy>
  <cp:revision>7</cp:revision>
  <dcterms:created xsi:type="dcterms:W3CDTF">2021-11-19T06:01:31Z</dcterms:created>
  <dcterms:modified xsi:type="dcterms:W3CDTF">2021-11-21T11:35:22Z</dcterms:modified>
</cp:coreProperties>
</file>