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0"/>
  </p:notesMasterIdLst>
  <p:sldIdLst>
    <p:sldId id="257" r:id="rId2"/>
    <p:sldId id="256" r:id="rId3"/>
    <p:sldId id="267" r:id="rId4"/>
    <p:sldId id="260" r:id="rId5"/>
    <p:sldId id="268" r:id="rId6"/>
    <p:sldId id="259" r:id="rId7"/>
    <p:sldId id="269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EC99190-FC4B-4FE9-816F-ECE4832B0883}">
          <p14:sldIdLst>
            <p14:sldId id="257"/>
            <p14:sldId id="256"/>
            <p14:sldId id="267"/>
            <p14:sldId id="260"/>
            <p14:sldId id="268"/>
            <p14:sldId id="259"/>
            <p14:sldId id="269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C2DE"/>
    <a:srgbClr val="F3D5E8"/>
    <a:srgbClr val="DA82B8"/>
    <a:srgbClr val="E9C1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514" autoAdjust="0"/>
  </p:normalViewPr>
  <p:slideViewPr>
    <p:cSldViewPr snapToGrid="0">
      <p:cViewPr>
        <p:scale>
          <a:sx n="66" d="100"/>
          <a:sy n="66" d="100"/>
        </p:scale>
        <p:origin x="1253" y="149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F269D-ED19-4D89-9F79-148B61C96AE5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48A55-246F-4FC5-A0B7-93DDC88D59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75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D48A55-246F-4FC5-A0B7-93DDC88D595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079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761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272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582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7321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494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17152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328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875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84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395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139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092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86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39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583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81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207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B0E797C-F2AA-4013-A1B1-1B28849998BA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C81D776-0949-4E9A-88EF-CF71AFB86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5694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display?v=pz0vsvdkc23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.png"/><Relationship Id="rId7" Type="http://schemas.openxmlformats.org/officeDocument/2006/relationships/image" Target="../media/image10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AD348A-86E8-AF7B-EE56-97FC8E212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3355537"/>
          </a:xfrm>
        </p:spPr>
        <p:txBody>
          <a:bodyPr>
            <a:noAutofit/>
          </a:bodyPr>
          <a:lstStyle/>
          <a:p>
            <a:pPr algn="ctr"/>
            <a:r>
              <a:rPr lang="ru-RU" sz="9000" dirty="0">
                <a:solidFill>
                  <a:schemeClr val="bg1"/>
                </a:solidFill>
                <a:latin typeface="Sitka Text" pitchFamily="2" charset="0"/>
              </a:rPr>
              <a:t>Основы </a:t>
            </a:r>
            <a:br>
              <a:rPr lang="ru-RU" sz="9000" dirty="0">
                <a:solidFill>
                  <a:schemeClr val="bg1"/>
                </a:solidFill>
                <a:latin typeface="Sitka Text" pitchFamily="2" charset="0"/>
              </a:rPr>
            </a:br>
            <a:r>
              <a:rPr lang="ru-RU" sz="9000" dirty="0">
                <a:solidFill>
                  <a:schemeClr val="bg1"/>
                </a:solidFill>
                <a:latin typeface="Sitka Text" pitchFamily="2" charset="0"/>
              </a:rPr>
              <a:t>вязания крючком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C32B3B2-C461-DCA3-40F0-465FCF4DFE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3" t="25000" r="5866" b="14999"/>
          <a:stretch/>
        </p:blipFill>
        <p:spPr bwMode="auto">
          <a:xfrm>
            <a:off x="5716624" y="3494531"/>
            <a:ext cx="6032500" cy="28035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Надпись 2">
            <a:extLst>
              <a:ext uri="{FF2B5EF4-FFF2-40B4-BE49-F238E27FC236}">
                <a16:creationId xmlns:a16="http://schemas.microsoft.com/office/drawing/2014/main" id="{268577B5-8DB1-A19F-77C5-CFAFBD1E6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4786" y="5026409"/>
            <a:ext cx="3200400" cy="68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i="1" dirty="0">
                <a:solidFill>
                  <a:schemeClr val="bg1"/>
                </a:solidFill>
                <a:effectLst/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Арт-студия «Стильная штучка»</a:t>
            </a:r>
            <a:endParaRPr lang="ru-RU" sz="1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55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791191-52EB-2852-27E8-3E76D4F99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0074" y="2784762"/>
            <a:ext cx="10828915" cy="1901537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https://learningapps.org/display?v=pz0vsvdkc23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F9B2C96B-260B-81EA-B2F4-BD5553BBC565}"/>
              </a:ext>
            </a:extLst>
          </p:cNvPr>
          <p:cNvSpPr txBox="1">
            <a:spLocks/>
          </p:cNvSpPr>
          <p:nvPr/>
        </p:nvSpPr>
        <p:spPr>
          <a:xfrm>
            <a:off x="724103" y="-94355"/>
            <a:ext cx="10828915" cy="1901537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7200" b="1" dirty="0">
                <a:solidFill>
                  <a:schemeClr val="bg1"/>
                </a:solidFill>
              </a:rPr>
              <a:t>Задание</a:t>
            </a:r>
          </a:p>
        </p:txBody>
      </p:sp>
    </p:spTree>
    <p:extLst>
      <p:ext uri="{BB962C8B-B14F-4D97-AF65-F5344CB8AC3E}">
        <p14:creationId xmlns:p14="http://schemas.microsoft.com/office/powerpoint/2010/main" val="3698894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9DC93E-CE40-9DEA-8D9B-6232C58ADA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576" t="7149" r="36464" b="66465"/>
          <a:stretch/>
        </p:blipFill>
        <p:spPr>
          <a:xfrm>
            <a:off x="7390190" y="1810254"/>
            <a:ext cx="4639734" cy="40301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EA07FC-5E13-6F0C-250E-F216C0094650}"/>
              </a:ext>
            </a:extLst>
          </p:cNvPr>
          <p:cNvSpPr txBox="1"/>
          <p:nvPr/>
        </p:nvSpPr>
        <p:spPr>
          <a:xfrm>
            <a:off x="3519977" y="395742"/>
            <a:ext cx="57966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«РАКУШКА»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CA20318-95AA-4279-03FA-B544B59EB8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95937" y="1356572"/>
            <a:ext cx="4439735" cy="515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557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FC18E08-E3AA-1F34-1A85-C766CED96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721" y="254876"/>
            <a:ext cx="10856147" cy="10063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i="1" dirty="0">
                <a:solidFill>
                  <a:schemeClr val="bg1"/>
                </a:solidFill>
              </a:rPr>
              <a:t>Пошаговое исполнение столбика с накидом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4740034-2AA5-5E2A-DB78-E7193590D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489" y="1383425"/>
            <a:ext cx="2972489" cy="204294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187938-3976-25C5-06B7-8065C7AD76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1165" y="1383425"/>
            <a:ext cx="2972489" cy="204294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A995E52-DC98-80FA-53CA-7D93A6928A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4226" y="1383425"/>
            <a:ext cx="2975185" cy="20448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4126524-BA8F-892E-4D95-8B4DEC31AE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5758" y="3932116"/>
            <a:ext cx="2975184" cy="20448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29B4F0C2-8E25-3064-DDE1-BA92A3115A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5699" y="3932116"/>
            <a:ext cx="2975184" cy="20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83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FC18E08-E3AA-1F34-1A85-C766CED96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9977" y="117090"/>
            <a:ext cx="5856550" cy="10063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i="1" dirty="0">
                <a:solidFill>
                  <a:schemeClr val="bg1"/>
                </a:solidFill>
              </a:rPr>
              <a:t>Пошаговое исполнение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4740034-2AA5-5E2A-DB78-E7193590D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871" y="1890278"/>
            <a:ext cx="2972489" cy="204294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187938-3976-25C5-06B7-8065C7AD76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007" y="1890278"/>
            <a:ext cx="2972489" cy="204294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A995E52-DC98-80FA-53CA-7D93A6928A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4859" y="1908359"/>
            <a:ext cx="2975185" cy="20448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4126524-BA8F-892E-4D95-8B4DEC31AE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871" y="4692080"/>
            <a:ext cx="2975184" cy="2044800"/>
          </a:xfrm>
          <a:prstGeom prst="rect">
            <a:avLst/>
          </a:prstGeom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C9257E9C-4AA5-B728-670C-134CF3E8AA87}"/>
              </a:ext>
            </a:extLst>
          </p:cNvPr>
          <p:cNvCxnSpPr>
            <a:cxnSpLocks/>
          </p:cNvCxnSpPr>
          <p:nvPr/>
        </p:nvCxnSpPr>
        <p:spPr>
          <a:xfrm>
            <a:off x="490177" y="4155311"/>
            <a:ext cx="3477986" cy="2581569"/>
          </a:xfrm>
          <a:prstGeom prst="line">
            <a:avLst/>
          </a:prstGeom>
          <a:ln w="57150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2B6D0648-14DD-13A5-2AFF-D3EDB1700D96}"/>
              </a:ext>
            </a:extLst>
          </p:cNvPr>
          <p:cNvCxnSpPr>
            <a:cxnSpLocks/>
          </p:cNvCxnSpPr>
          <p:nvPr/>
        </p:nvCxnSpPr>
        <p:spPr>
          <a:xfrm flipV="1">
            <a:off x="344935" y="4247909"/>
            <a:ext cx="3335814" cy="2499483"/>
          </a:xfrm>
          <a:prstGeom prst="line">
            <a:avLst/>
          </a:prstGeom>
          <a:ln w="57150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942C5B0F-ACDA-3C3C-093D-8A8CBDCCC2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347" y="4623381"/>
            <a:ext cx="3032780" cy="2081539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34C148ED-551D-40A0-F8AF-C4A0FA69E9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859" y="4623381"/>
            <a:ext cx="2975184" cy="2044800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B03F8AB-08BA-9C2D-C1B2-908BE0B099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576" t="7149" r="36464" b="66465"/>
          <a:stretch/>
        </p:blipFill>
        <p:spPr>
          <a:xfrm>
            <a:off x="9887588" y="-23900"/>
            <a:ext cx="1959949" cy="170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809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5DB1F966-D023-A21F-0D36-87549C34CAB1}"/>
              </a:ext>
            </a:extLst>
          </p:cNvPr>
          <p:cNvSpPr txBox="1"/>
          <p:nvPr/>
        </p:nvSpPr>
        <p:spPr>
          <a:xfrm>
            <a:off x="1442720" y="170969"/>
            <a:ext cx="9621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>
                <a:solidFill>
                  <a:schemeClr val="bg1"/>
                </a:solidFill>
              </a:rPr>
              <a:t>Схема приема «РАКУШКА»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56021CD-FE00-7D02-CD7E-F207C38F5B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63" b="29510"/>
          <a:stretch/>
        </p:blipFill>
        <p:spPr>
          <a:xfrm>
            <a:off x="472090" y="4838218"/>
            <a:ext cx="11039475" cy="861028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89EDCD-7937-25DA-B4A3-45C9EDAB4F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7" t="9620" r="63049" b="77215"/>
          <a:stretch/>
        </p:blipFill>
        <p:spPr>
          <a:xfrm>
            <a:off x="5903089" y="1678328"/>
            <a:ext cx="5521130" cy="3159889"/>
          </a:xfrm>
          <a:prstGeom prst="rect">
            <a:avLst/>
          </a:prstGeom>
        </p:spPr>
      </p:pic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C3BB67F6-8707-DE36-4F81-FA2A1BF2E42B}"/>
              </a:ext>
            </a:extLst>
          </p:cNvPr>
          <p:cNvCxnSpPr>
            <a:cxnSpLocks/>
          </p:cNvCxnSpPr>
          <p:nvPr/>
        </p:nvCxnSpPr>
        <p:spPr>
          <a:xfrm>
            <a:off x="7760825" y="2312622"/>
            <a:ext cx="1614669" cy="0"/>
          </a:xfrm>
          <a:prstGeom prst="line">
            <a:avLst/>
          </a:prstGeom>
          <a:ln w="50800" cmpd="sng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52F18D05-6D5F-BC68-425C-B470A6355A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7" t="9620" r="65920" b="77215"/>
          <a:stretch/>
        </p:blipFill>
        <p:spPr>
          <a:xfrm>
            <a:off x="911764" y="1678328"/>
            <a:ext cx="5184236" cy="3159889"/>
          </a:xfrm>
          <a:prstGeom prst="rect">
            <a:avLst/>
          </a:prstGeom>
        </p:spPr>
      </p:pic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23588F3D-EE7D-DCA8-1729-CBB7BA240AA9}"/>
              </a:ext>
            </a:extLst>
          </p:cNvPr>
          <p:cNvCxnSpPr>
            <a:cxnSpLocks/>
          </p:cNvCxnSpPr>
          <p:nvPr/>
        </p:nvCxnSpPr>
        <p:spPr>
          <a:xfrm flipV="1">
            <a:off x="2917036" y="2312236"/>
            <a:ext cx="1599020" cy="386"/>
          </a:xfrm>
          <a:prstGeom prst="line">
            <a:avLst/>
          </a:prstGeom>
          <a:ln w="50800" cmpd="sng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86D4B06E-5207-5148-BC2C-28B6865E2C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8" t="22447" r="63013" b="74625"/>
          <a:stretch/>
        </p:blipFill>
        <p:spPr>
          <a:xfrm>
            <a:off x="4785595" y="2041634"/>
            <a:ext cx="2766350" cy="435780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2E44F76F-29FD-43FA-FB6F-8D499071AB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8" t="22447" r="63013" b="74625"/>
          <a:stretch/>
        </p:blipFill>
        <p:spPr>
          <a:xfrm>
            <a:off x="9425650" y="2113109"/>
            <a:ext cx="2766350" cy="435780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4856D90D-6696-8468-978E-37F6C48C0B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8" t="22447" r="63013" b="74625"/>
          <a:stretch/>
        </p:blipFill>
        <p:spPr>
          <a:xfrm>
            <a:off x="50156" y="2064350"/>
            <a:ext cx="2766350" cy="435780"/>
          </a:xfrm>
          <a:prstGeom prst="rect">
            <a:avLst/>
          </a:prstGeom>
        </p:spPr>
      </p:pic>
      <p:cxnSp>
        <p:nvCxnSpPr>
          <p:cNvPr id="46" name="Соединитель: изогнутый 45">
            <a:extLst>
              <a:ext uri="{FF2B5EF4-FFF2-40B4-BE49-F238E27FC236}">
                <a16:creationId xmlns:a16="http://schemas.microsoft.com/office/drawing/2014/main" id="{06F7D267-4C96-FCF8-61E4-9C134FD3A124}"/>
              </a:ext>
            </a:extLst>
          </p:cNvPr>
          <p:cNvCxnSpPr>
            <a:cxnSpLocks/>
          </p:cNvCxnSpPr>
          <p:nvPr/>
        </p:nvCxnSpPr>
        <p:spPr>
          <a:xfrm rot="5400000">
            <a:off x="10199842" y="5020891"/>
            <a:ext cx="942105" cy="185196"/>
          </a:xfrm>
          <a:prstGeom prst="curvedConnector3">
            <a:avLst>
              <a:gd name="adj1" fmla="val 127399"/>
            </a:avLst>
          </a:prstGeom>
          <a:ln w="2857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Соединитель: изогнутый 52">
            <a:extLst>
              <a:ext uri="{FF2B5EF4-FFF2-40B4-BE49-F238E27FC236}">
                <a16:creationId xmlns:a16="http://schemas.microsoft.com/office/drawing/2014/main" id="{A4D2001F-E993-861D-296A-05F6CDA71C8E}"/>
              </a:ext>
            </a:extLst>
          </p:cNvPr>
          <p:cNvCxnSpPr>
            <a:cxnSpLocks/>
          </p:cNvCxnSpPr>
          <p:nvPr/>
        </p:nvCxnSpPr>
        <p:spPr>
          <a:xfrm rot="5400000">
            <a:off x="9353921" y="4996755"/>
            <a:ext cx="942105" cy="185196"/>
          </a:xfrm>
          <a:prstGeom prst="curvedConnector3">
            <a:avLst>
              <a:gd name="adj1" fmla="val 127399"/>
            </a:avLst>
          </a:prstGeom>
          <a:ln w="2857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Соединитель: изогнутый 53">
            <a:extLst>
              <a:ext uri="{FF2B5EF4-FFF2-40B4-BE49-F238E27FC236}">
                <a16:creationId xmlns:a16="http://schemas.microsoft.com/office/drawing/2014/main" id="{DC8C5D68-3D7B-8C60-A533-11C9394B9EBF}"/>
              </a:ext>
            </a:extLst>
          </p:cNvPr>
          <p:cNvCxnSpPr>
            <a:cxnSpLocks/>
          </p:cNvCxnSpPr>
          <p:nvPr/>
        </p:nvCxnSpPr>
        <p:spPr>
          <a:xfrm rot="5400000">
            <a:off x="8176200" y="5010581"/>
            <a:ext cx="942105" cy="185196"/>
          </a:xfrm>
          <a:prstGeom prst="curvedConnector3">
            <a:avLst>
              <a:gd name="adj1" fmla="val 127399"/>
            </a:avLst>
          </a:prstGeom>
          <a:ln w="2857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Соединитель: изогнутый 54">
            <a:extLst>
              <a:ext uri="{FF2B5EF4-FFF2-40B4-BE49-F238E27FC236}">
                <a16:creationId xmlns:a16="http://schemas.microsoft.com/office/drawing/2014/main" id="{F859CE83-FAD8-AD08-E107-D9D469034C88}"/>
              </a:ext>
            </a:extLst>
          </p:cNvPr>
          <p:cNvCxnSpPr>
            <a:cxnSpLocks/>
          </p:cNvCxnSpPr>
          <p:nvPr/>
        </p:nvCxnSpPr>
        <p:spPr>
          <a:xfrm rot="5400000">
            <a:off x="7173490" y="5020891"/>
            <a:ext cx="942105" cy="185196"/>
          </a:xfrm>
          <a:prstGeom prst="curvedConnector3">
            <a:avLst>
              <a:gd name="adj1" fmla="val 127399"/>
            </a:avLst>
          </a:prstGeom>
          <a:ln w="2857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Соединитель: изогнутый 55">
            <a:extLst>
              <a:ext uri="{FF2B5EF4-FFF2-40B4-BE49-F238E27FC236}">
                <a16:creationId xmlns:a16="http://schemas.microsoft.com/office/drawing/2014/main" id="{1DFACC11-8695-92DC-9055-3061164BE0C7}"/>
              </a:ext>
            </a:extLst>
          </p:cNvPr>
          <p:cNvCxnSpPr>
            <a:cxnSpLocks/>
          </p:cNvCxnSpPr>
          <p:nvPr/>
        </p:nvCxnSpPr>
        <p:spPr>
          <a:xfrm rot="5400000">
            <a:off x="5265052" y="5020892"/>
            <a:ext cx="942105" cy="185196"/>
          </a:xfrm>
          <a:prstGeom prst="curvedConnector3">
            <a:avLst>
              <a:gd name="adj1" fmla="val 127399"/>
            </a:avLst>
          </a:prstGeom>
          <a:ln w="2857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Соединитель: изогнутый 56">
            <a:extLst>
              <a:ext uri="{FF2B5EF4-FFF2-40B4-BE49-F238E27FC236}">
                <a16:creationId xmlns:a16="http://schemas.microsoft.com/office/drawing/2014/main" id="{508AB5EA-324C-B640-BB16-52326967613D}"/>
              </a:ext>
            </a:extLst>
          </p:cNvPr>
          <p:cNvCxnSpPr>
            <a:cxnSpLocks/>
          </p:cNvCxnSpPr>
          <p:nvPr/>
        </p:nvCxnSpPr>
        <p:spPr>
          <a:xfrm rot="5400000">
            <a:off x="4370683" y="5010581"/>
            <a:ext cx="942105" cy="185196"/>
          </a:xfrm>
          <a:prstGeom prst="curvedConnector3">
            <a:avLst>
              <a:gd name="adj1" fmla="val 127399"/>
            </a:avLst>
          </a:prstGeom>
          <a:ln w="2857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Соединитель: изогнутый 57">
            <a:extLst>
              <a:ext uri="{FF2B5EF4-FFF2-40B4-BE49-F238E27FC236}">
                <a16:creationId xmlns:a16="http://schemas.microsoft.com/office/drawing/2014/main" id="{A51496AE-3D36-3731-CC18-5972B19B0F72}"/>
              </a:ext>
            </a:extLst>
          </p:cNvPr>
          <p:cNvCxnSpPr>
            <a:cxnSpLocks/>
          </p:cNvCxnSpPr>
          <p:nvPr/>
        </p:nvCxnSpPr>
        <p:spPr>
          <a:xfrm rot="5400000">
            <a:off x="6187112" y="5010581"/>
            <a:ext cx="942105" cy="185196"/>
          </a:xfrm>
          <a:prstGeom prst="curvedConnector3">
            <a:avLst>
              <a:gd name="adj1" fmla="val 127399"/>
            </a:avLst>
          </a:prstGeom>
          <a:ln w="2857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Соединитель: изогнутый 58">
            <a:extLst>
              <a:ext uri="{FF2B5EF4-FFF2-40B4-BE49-F238E27FC236}">
                <a16:creationId xmlns:a16="http://schemas.microsoft.com/office/drawing/2014/main" id="{8605E68F-4356-127D-C67C-17AF96BAAB3B}"/>
              </a:ext>
            </a:extLst>
          </p:cNvPr>
          <p:cNvCxnSpPr>
            <a:cxnSpLocks/>
          </p:cNvCxnSpPr>
          <p:nvPr/>
        </p:nvCxnSpPr>
        <p:spPr>
          <a:xfrm rot="5400000">
            <a:off x="3297184" y="5020891"/>
            <a:ext cx="942105" cy="185196"/>
          </a:xfrm>
          <a:prstGeom prst="curvedConnector3">
            <a:avLst>
              <a:gd name="adj1" fmla="val 127399"/>
            </a:avLst>
          </a:prstGeom>
          <a:ln w="2857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Соединитель: изогнутый 59">
            <a:extLst>
              <a:ext uri="{FF2B5EF4-FFF2-40B4-BE49-F238E27FC236}">
                <a16:creationId xmlns:a16="http://schemas.microsoft.com/office/drawing/2014/main" id="{58DA5BF9-1DC1-7BA6-2551-7C1FF1A45BD7}"/>
              </a:ext>
            </a:extLst>
          </p:cNvPr>
          <p:cNvCxnSpPr>
            <a:cxnSpLocks/>
          </p:cNvCxnSpPr>
          <p:nvPr/>
        </p:nvCxnSpPr>
        <p:spPr>
          <a:xfrm rot="5400000">
            <a:off x="2285363" y="4996756"/>
            <a:ext cx="942105" cy="185196"/>
          </a:xfrm>
          <a:prstGeom prst="curvedConnector3">
            <a:avLst>
              <a:gd name="adj1" fmla="val 127399"/>
            </a:avLst>
          </a:prstGeom>
          <a:ln w="2857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Соединитель: изогнутый 60">
            <a:extLst>
              <a:ext uri="{FF2B5EF4-FFF2-40B4-BE49-F238E27FC236}">
                <a16:creationId xmlns:a16="http://schemas.microsoft.com/office/drawing/2014/main" id="{1B611061-2200-EADE-2586-57BC3B82F0CF}"/>
              </a:ext>
            </a:extLst>
          </p:cNvPr>
          <p:cNvCxnSpPr>
            <a:cxnSpLocks/>
          </p:cNvCxnSpPr>
          <p:nvPr/>
        </p:nvCxnSpPr>
        <p:spPr>
          <a:xfrm rot="5400000">
            <a:off x="1234051" y="4996756"/>
            <a:ext cx="942105" cy="185196"/>
          </a:xfrm>
          <a:prstGeom prst="curvedConnector3">
            <a:avLst>
              <a:gd name="adj1" fmla="val 127399"/>
            </a:avLst>
          </a:prstGeom>
          <a:ln w="2857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880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9DC93E-CE40-9DEA-8D9B-6232C58ADA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576" t="7149" r="36464" b="66465"/>
          <a:stretch/>
        </p:blipFill>
        <p:spPr>
          <a:xfrm>
            <a:off x="6857755" y="1706082"/>
            <a:ext cx="4639734" cy="40301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EA07FC-5E13-6F0C-250E-F216C0094650}"/>
              </a:ext>
            </a:extLst>
          </p:cNvPr>
          <p:cNvSpPr txBox="1"/>
          <p:nvPr/>
        </p:nvSpPr>
        <p:spPr>
          <a:xfrm>
            <a:off x="3519977" y="395742"/>
            <a:ext cx="57966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«РАКУШКА»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CA20318-95AA-4279-03FA-B544B59EB8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95937" y="1356572"/>
            <a:ext cx="4439735" cy="515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149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B271B6-B163-F5D9-FBB1-8F6C98D714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3" t="25000" r="5866" b="14999"/>
          <a:stretch/>
        </p:blipFill>
        <p:spPr bwMode="auto">
          <a:xfrm>
            <a:off x="1029009" y="877455"/>
            <a:ext cx="9397161" cy="43672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Надпись 2">
            <a:extLst>
              <a:ext uri="{FF2B5EF4-FFF2-40B4-BE49-F238E27FC236}">
                <a16:creationId xmlns:a16="http://schemas.microsoft.com/office/drawing/2014/main" id="{87C45B11-9534-9678-4798-7B38187BBD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5158" y="2995449"/>
            <a:ext cx="5517931" cy="11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chemeClr val="bg1"/>
                </a:solidFill>
                <a:effectLst/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Арт-студия «Стильная штучка»</a:t>
            </a:r>
            <a:endParaRPr lang="ru-RU" sz="3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08353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Сектор</Template>
  <TotalTime>1493</TotalTime>
  <Words>47</Words>
  <Application>Microsoft Office PowerPoint</Application>
  <PresentationFormat>Широкоэкранный</PresentationFormat>
  <Paragraphs>11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Calibri</vt:lpstr>
      <vt:lpstr>Century Gothic</vt:lpstr>
      <vt:lpstr>Segoe Script</vt:lpstr>
      <vt:lpstr>Sitka Text</vt:lpstr>
      <vt:lpstr>Times New Roman</vt:lpstr>
      <vt:lpstr>Wingdings 3</vt:lpstr>
      <vt:lpstr>Сектор</vt:lpstr>
      <vt:lpstr>Основы  вязания крючком</vt:lpstr>
      <vt:lpstr>https://learningapps.org/display?v=pz0vsvdkc23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 вязания крючком</dc:title>
  <dc:creator>Люба Ц.</dc:creator>
  <cp:lastModifiedBy>Любовь Ц.</cp:lastModifiedBy>
  <cp:revision>5</cp:revision>
  <dcterms:created xsi:type="dcterms:W3CDTF">2023-10-17T05:44:23Z</dcterms:created>
  <dcterms:modified xsi:type="dcterms:W3CDTF">2024-10-22T08:55:40Z</dcterms:modified>
</cp:coreProperties>
</file>