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FCB29-F7D0-45AE-9171-B654676BE8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Свет блокады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BFF6384F-9826-4ABF-A35A-E5971ADF3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904" y="3886680"/>
            <a:ext cx="2944941" cy="2787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1687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FB1B21F-D1C8-4B7F-9CA5-A7AAAE75E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760" y="79696"/>
            <a:ext cx="10758881" cy="3581400"/>
          </a:xfrm>
        </p:spPr>
        <p:txBody>
          <a:bodyPr/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 началась 8 сентября 1941 года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немецкая армия захватила Шлиссельбург, замкнув кольцо вокруг города. С севера блокаду осуществляли финские войска. 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сентября 1941 года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внешним миром Ленинград связывала только «дорога жизни» по Ладожскому озеру и воздушное сообщение. Начавшийся в городе массовый голод привёл к смерти сотен тысяч его жителей</a:t>
            </a:r>
          </a:p>
          <a:p>
            <a:endParaRPr lang="ru-RU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9D040583-2254-4DAD-9273-6F848C788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0" y="2619375"/>
            <a:ext cx="8572500" cy="423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887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FB1B21F-D1C8-4B7F-9CA5-A7AAAE75E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760" y="79696"/>
            <a:ext cx="10758881" cy="2864840"/>
          </a:xfrm>
        </p:spPr>
        <p:txBody>
          <a:bodyPr>
            <a:normAutofit fontScale="92500" lnSpcReduction="10000"/>
          </a:bodyPr>
          <a:lstStyle/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Немецкая армия была разгромлена и отброшена от Ленинграда в январе 1944 года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ходе наступательной операции, проведённой силами трёх фронтов — Ленинградского, Волховского и 2-го Прибалтийского.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 длилась 872 дня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(включительно с днём начала и конца). 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92126B0C-E95A-4007-83C9-5A84E503D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714" y="2751588"/>
            <a:ext cx="7300286" cy="4106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8030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un9-36.userapi.com/impg/ByW5_zB2EF1AytAHviRld2pLgTlRFBUEc1u66Q/VUyjTr3rjSY.jpg?size=2000x2000&amp;quality=95&amp;sign=3278160b5d713903ef10a0565a736b4d&amp;type=album">
            <a:extLst>
              <a:ext uri="{FF2B5EF4-FFF2-40B4-BE49-F238E27FC236}">
                <a16:creationId xmlns:a16="http://schemas.microsoft.com/office/drawing/2014/main" id="{144F2168-9E8E-4C4E-B639-A4AD1FA70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70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49.userapi.com/impg/5peX6QaqPB4aCIhv5fYluwJnXpTLPQ9i3v0KxA/qhpTH5zwvRM.jpg?size=2000x2000&amp;quality=95&amp;sign=5befcf642e69f5bcb4ee7480774cc34d&amp;type=album">
            <a:extLst>
              <a:ext uri="{FF2B5EF4-FFF2-40B4-BE49-F238E27FC236}">
                <a16:creationId xmlns:a16="http://schemas.microsoft.com/office/drawing/2014/main" id="{1C121048-316C-42DC-B6D7-85AB5D6D2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2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4758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sun9-61.userapi.com/impg/RXef7PDjj0zjmymGrW4n-bJ7ipDBpa5d7TJk-w/tO9HIn8Yxto.jpg?size=2000x2000&amp;quality=95&amp;sign=667a3ddc6a30dc642f59c431dd48b231&amp;type=album">
            <a:extLst>
              <a:ext uri="{FF2B5EF4-FFF2-40B4-BE49-F238E27FC236}">
                <a16:creationId xmlns:a16="http://schemas.microsoft.com/office/drawing/2014/main" id="{35FFEA1E-9862-4759-834F-2A6F603D0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912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sun9-79.userapi.com/impg/ZNcVz2RgiMwa1Abvr2-d9dZvfl_D71eyPet0dA/k6_LsLdsh4c.jpg?size=2000x2000&amp;quality=95&amp;sign=bc4c08043a87f2cf50f74242335e1668&amp;type=album">
            <a:extLst>
              <a:ext uri="{FF2B5EF4-FFF2-40B4-BE49-F238E27FC236}">
                <a16:creationId xmlns:a16="http://schemas.microsoft.com/office/drawing/2014/main" id="{0F9E970F-3A12-4D7F-ACA5-A720E8DCAE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77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2404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FB1B21F-D1C8-4B7F-9CA5-A7AAAE75E2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760" y="79696"/>
            <a:ext cx="10758881" cy="3581400"/>
          </a:xfrm>
        </p:spPr>
        <p:txBody>
          <a:bodyPr>
            <a:norm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Ленточка Ленинградской Победы — это небольшая полоска ткани двух цветов: оливкового и зелёного. Оливковый цвет символизирует Победу, а зелёный — жизнь, которая пробилась сквозь боль и разрушения.</a:t>
            </a:r>
            <a:endParaRPr lang="ru-RU" sz="3200" dirty="0"/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981A20A9-94F0-4128-A04D-D02C5AA60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481" y="2118230"/>
            <a:ext cx="5848612" cy="438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964777"/>
      </p:ext>
    </p:extLst>
  </p:cSld>
  <p:clrMapOvr>
    <a:masterClrMapping/>
  </p:clrMapOvr>
</p:sld>
</file>

<file path=ppt/theme/theme1.xml><?xml version="1.0" encoding="utf-8"?>
<a:theme xmlns:a="http://schemas.openxmlformats.org/drawingml/2006/main" name="Обрезка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Уголки</Template>
  <TotalTime>21</TotalTime>
  <Words>140</Words>
  <Application>Microsoft Office PowerPoint</Application>
  <PresentationFormat>Широкоэкранный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Franklin Gothic Book</vt:lpstr>
      <vt:lpstr>Times New Roman</vt:lpstr>
      <vt:lpstr>Обрезка</vt:lpstr>
      <vt:lpstr>Свет блокады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Блокадный свет</dc:title>
  <dc:creator>Яна</dc:creator>
  <cp:lastModifiedBy>Яна</cp:lastModifiedBy>
  <cp:revision>4</cp:revision>
  <dcterms:created xsi:type="dcterms:W3CDTF">2025-03-10T20:06:52Z</dcterms:created>
  <dcterms:modified xsi:type="dcterms:W3CDTF">2025-03-10T20:28:48Z</dcterms:modified>
</cp:coreProperties>
</file>