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Добро пожаловать!" id="{E75E278A-FF0E-49A4-B170-79828D63BBAD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</p14:sldIdLst>
        </p14:section>
        <p14:section name="Разрабатывайте, впечатляйте, работайте вместе" id="{B9B51309-D148-4332-87C2-07BE32FBCA3B}">
          <p14:sldIdLst/>
        </p14:section>
        <p14:section name="Дополнительные сведения" id="{2CC34DB2-6590-42C0-AD4B-A04C6060184E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B4A6"/>
    <a:srgbClr val="734F29"/>
    <a:srgbClr val="D24726"/>
    <a:srgbClr val="DD462F"/>
    <a:srgbClr val="AEB785"/>
    <a:srgbClr val="EFD5A2"/>
    <a:srgbClr val="3B3026"/>
    <a:srgbClr val="ECE1CA"/>
    <a:srgbClr val="79553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280" autoAdjust="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ke Test User" userId="SID-0" providerId="Test" clId="FakeClientId"/>
    <pc:docChg chg="undo custSel modSld modMainMaster modNotesMaster modHandout">
      <pc:chgData name="Fake Test User" userId="SID-0" providerId="Test" clId="FakeClientId" dt="2019-08-07T02:27:27.864" v="75" actId="790"/>
      <pc:docMkLst>
        <pc:docMk/>
      </pc:docMkLst>
      <pc:sldChg chg="modSp mod modNotes">
        <pc:chgData name="Fake Test User" userId="SID-0" providerId="Test" clId="FakeClientId" dt="2019-08-06T10:58:08.319" v="30" actId="790"/>
        <pc:sldMkLst>
          <pc:docMk/>
          <pc:sldMk cId="2471807738" sldId="256"/>
        </pc:sldMkLst>
        <pc:spChg chg="mod">
          <ac:chgData name="Fake Test User" userId="SID-0" providerId="Test" clId="FakeClientId" dt="2019-08-06T10:58:08.319" v="30" actId="790"/>
          <ac:spMkLst>
            <pc:docMk/>
            <pc:sldMk cId="2471807738" sldId="256"/>
            <ac:spMk id="2" creationId="{00000000-0000-0000-0000-000000000000}"/>
          </ac:spMkLst>
        </pc:spChg>
        <pc:spChg chg="mod">
          <ac:chgData name="Fake Test User" userId="SID-0" providerId="Test" clId="FakeClientId" dt="2019-08-06T10:58:08.319" v="30" actId="790"/>
          <ac:spMkLst>
            <pc:docMk/>
            <pc:sldMk cId="2471807738" sldId="256"/>
            <ac:spMk id="3" creationId="{00000000-0000-0000-0000-000000000000}"/>
          </ac:spMkLst>
        </pc:spChg>
      </pc:sldChg>
      <pc:sldChg chg="modSp mod modNotes">
        <pc:chgData name="Fake Test User" userId="SID-0" providerId="Test" clId="FakeClientId" dt="2019-08-07T02:26:51.257" v="74" actId="1036"/>
        <pc:sldMkLst>
          <pc:docMk/>
          <pc:sldMk cId="1328676004" sldId="257"/>
        </pc:sldMkLst>
        <pc:spChg chg="mod">
          <ac:chgData name="Fake Test User" userId="SID-0" providerId="Test" clId="FakeClientId" dt="2019-08-06T10:57:48.910" v="27" actId="790"/>
          <ac:spMkLst>
            <pc:docMk/>
            <pc:sldMk cId="1328676004" sldId="257"/>
            <ac:spMk id="2" creationId="{00000000-0000-0000-0000-000000000000}"/>
          </ac:spMkLst>
        </pc:spChg>
        <pc:spChg chg="mod">
          <ac:chgData name="Fake Test User" userId="SID-0" providerId="Test" clId="FakeClientId" dt="2019-08-06T11:00:00.581" v="40" actId="14100"/>
          <ac:spMkLst>
            <pc:docMk/>
            <pc:sldMk cId="1328676004" sldId="257"/>
            <ac:spMk id="3" creationId="{00000000-0000-0000-0000-000000000000}"/>
          </ac:spMkLst>
        </pc:spChg>
        <pc:picChg chg="mod">
          <ac:chgData name="Fake Test User" userId="SID-0" providerId="Test" clId="FakeClientId" dt="2019-08-07T02:26:43.617" v="72" actId="1035"/>
          <ac:picMkLst>
            <pc:docMk/>
            <pc:sldMk cId="1328676004" sldId="257"/>
            <ac:picMk id="6" creationId="{00000000-0000-0000-0000-000000000000}"/>
          </ac:picMkLst>
        </pc:picChg>
        <pc:picChg chg="mod">
          <ac:chgData name="Fake Test User" userId="SID-0" providerId="Test" clId="FakeClientId" dt="2019-08-06T11:00:29.767" v="41" actId="14826"/>
          <ac:picMkLst>
            <pc:docMk/>
            <pc:sldMk cId="1328676004" sldId="257"/>
            <ac:picMk id="7" creationId="{00000000-0000-0000-0000-000000000000}"/>
          </ac:picMkLst>
        </pc:picChg>
        <pc:picChg chg="mod">
          <ac:chgData name="Fake Test User" userId="SID-0" providerId="Test" clId="FakeClientId" dt="2019-08-07T02:26:51.257" v="74" actId="1036"/>
          <ac:picMkLst>
            <pc:docMk/>
            <pc:sldMk cId="1328676004" sldId="257"/>
            <ac:picMk id="9" creationId="{00000000-0000-0000-0000-000000000000}"/>
          </ac:picMkLst>
        </pc:picChg>
        <pc:picChg chg="mod">
          <ac:chgData name="Fake Test User" userId="SID-0" providerId="Test" clId="FakeClientId" dt="2019-08-06T11:00:49.781" v="42" actId="14826"/>
          <ac:picMkLst>
            <pc:docMk/>
            <pc:sldMk cId="1328676004" sldId="257"/>
            <ac:picMk id="11" creationId="{00000000-0000-0000-0000-000000000000}"/>
          </ac:picMkLst>
        </pc:picChg>
      </pc:sldChg>
      <pc:sldChg chg="modSp mod modNotes">
        <pc:chgData name="Fake Test User" userId="SID-0" providerId="Test" clId="FakeClientId" dt="2019-08-06T10:59:35.146" v="33" actId="14826"/>
        <pc:sldMkLst>
          <pc:docMk/>
          <pc:sldMk cId="2090733893" sldId="262"/>
        </pc:sldMkLst>
        <pc:spChg chg="mod">
          <ac:chgData name="Fake Test User" userId="SID-0" providerId="Test" clId="FakeClientId" dt="2019-08-06T10:57:43.598" v="26" actId="790"/>
          <ac:spMkLst>
            <pc:docMk/>
            <pc:sldMk cId="2090733893" sldId="262"/>
            <ac:spMk id="2" creationId="{00000000-0000-0000-0000-000000000000}"/>
          </ac:spMkLst>
        </pc:spChg>
        <pc:spChg chg="mod">
          <ac:chgData name="Fake Test User" userId="SID-0" providerId="Test" clId="FakeClientId" dt="2019-08-06T10:57:43.598" v="26" actId="790"/>
          <ac:spMkLst>
            <pc:docMk/>
            <pc:sldMk cId="2090733893" sldId="262"/>
            <ac:spMk id="3" creationId="{00000000-0000-0000-0000-000000000000}"/>
          </ac:spMkLst>
        </pc:spChg>
        <pc:picChg chg="mod">
          <ac:chgData name="Fake Test User" userId="SID-0" providerId="Test" clId="FakeClientId" dt="2019-08-06T10:59:16.100" v="32" actId="14826"/>
          <ac:picMkLst>
            <pc:docMk/>
            <pc:sldMk cId="2090733893" sldId="262"/>
            <ac:picMk id="4" creationId="{00000000-0000-0000-0000-000000000000}"/>
          </ac:picMkLst>
        </pc:picChg>
        <pc:picChg chg="mod">
          <ac:chgData name="Fake Test User" userId="SID-0" providerId="Test" clId="FakeClientId" dt="2019-08-06T10:59:35.146" v="33" actId="14826"/>
          <ac:picMkLst>
            <pc:docMk/>
            <pc:sldMk cId="2090733893" sldId="262"/>
            <ac:picMk id="5" creationId="{00000000-0000-0000-0000-000000000000}"/>
          </ac:picMkLst>
        </pc:picChg>
        <pc:picChg chg="mod">
          <ac:chgData name="Fake Test User" userId="SID-0" providerId="Test" clId="FakeClientId" dt="2019-08-06T10:58:59.835" v="31" actId="14826"/>
          <ac:picMkLst>
            <pc:docMk/>
            <pc:sldMk cId="2090733893" sldId="262"/>
            <ac:picMk id="6" creationId="{00000000-0000-0000-0000-000000000000}"/>
          </ac:picMkLst>
        </pc:picChg>
      </pc:sldChg>
      <pc:sldChg chg="modSp mod modNotes">
        <pc:chgData name="Fake Test User" userId="SID-0" providerId="Test" clId="FakeClientId" dt="2019-08-07T02:27:27.864" v="75" actId="790"/>
        <pc:sldMkLst>
          <pc:docMk/>
          <pc:sldMk cId="2317502127" sldId="263"/>
        </pc:sldMkLst>
        <pc:spChg chg="mod">
          <ac:chgData name="Fake Test User" userId="SID-0" providerId="Test" clId="FakeClientId" dt="2019-08-06T10:58:02.882" v="29" actId="790"/>
          <ac:spMkLst>
            <pc:docMk/>
            <pc:sldMk cId="2317502127" sldId="263"/>
            <ac:spMk id="2" creationId="{00000000-0000-0000-0000-000000000000}"/>
          </ac:spMkLst>
        </pc:spChg>
        <pc:spChg chg="mod">
          <ac:chgData name="Fake Test User" userId="SID-0" providerId="Test" clId="FakeClientId" dt="2019-08-07T02:21:10.668" v="58" actId="14100"/>
          <ac:spMkLst>
            <pc:docMk/>
            <pc:sldMk cId="2317502127" sldId="263"/>
            <ac:spMk id="3" creationId="{00000000-0000-0000-0000-000000000000}"/>
          </ac:spMkLst>
        </pc:spChg>
        <pc:spChg chg="mod">
          <ac:chgData name="Fake Test User" userId="SID-0" providerId="Test" clId="FakeClientId" dt="2019-08-06T10:58:02.882" v="29" actId="790"/>
          <ac:spMkLst>
            <pc:docMk/>
            <pc:sldMk cId="2317502127" sldId="263"/>
            <ac:spMk id="4" creationId="{00000000-0000-0000-0000-000000000000}"/>
          </ac:spMkLst>
        </pc:spChg>
        <pc:spChg chg="mod">
          <ac:chgData name="Fake Test User" userId="SID-0" providerId="Test" clId="FakeClientId" dt="2019-08-07T02:25:30.731" v="61"/>
          <ac:spMkLst>
            <pc:docMk/>
            <pc:sldMk cId="2317502127" sldId="263"/>
            <ac:spMk id="8" creationId="{00000000-0000-0000-0000-000000000000}"/>
          </ac:spMkLst>
        </pc:spChg>
        <pc:spChg chg="mod">
          <ac:chgData name="Fake Test User" userId="SID-0" providerId="Test" clId="FakeClientId" dt="2019-08-07T02:25:58.979" v="63"/>
          <ac:spMkLst>
            <pc:docMk/>
            <pc:sldMk cId="2317502127" sldId="263"/>
            <ac:spMk id="9" creationId="{00000000-0000-0000-0000-000000000000}"/>
          </ac:spMkLst>
        </pc:spChg>
      </pc:sldChg>
      <pc:sldChg chg="modSp mod modNotes">
        <pc:chgData name="Fake Test User" userId="SID-0" providerId="Test" clId="FakeClientId" dt="2019-08-06T11:01:19.420" v="43" actId="14826"/>
        <pc:sldMkLst>
          <pc:docMk/>
          <pc:sldMk cId="1531532291" sldId="264"/>
        </pc:sldMkLst>
        <pc:spChg chg="mod">
          <ac:chgData name="Fake Test User" userId="SID-0" providerId="Test" clId="FakeClientId" dt="2019-08-06T10:57:57.351" v="28" actId="790"/>
          <ac:spMkLst>
            <pc:docMk/>
            <pc:sldMk cId="1531532291" sldId="264"/>
            <ac:spMk id="2" creationId="{00000000-0000-0000-0000-000000000000}"/>
          </ac:spMkLst>
        </pc:spChg>
        <pc:spChg chg="mod">
          <ac:chgData name="Fake Test User" userId="SID-0" providerId="Test" clId="FakeClientId" dt="2019-08-06T10:57:57.351" v="28" actId="790"/>
          <ac:spMkLst>
            <pc:docMk/>
            <pc:sldMk cId="1531532291" sldId="264"/>
            <ac:spMk id="3" creationId="{00000000-0000-0000-0000-000000000000}"/>
          </ac:spMkLst>
        </pc:spChg>
        <pc:picChg chg="mod">
          <ac:chgData name="Fake Test User" userId="SID-0" providerId="Test" clId="FakeClientId" dt="2019-08-06T11:01:19.420" v="43" actId="14826"/>
          <ac:picMkLst>
            <pc:docMk/>
            <pc:sldMk cId="1531532291" sldId="264"/>
            <ac:picMk id="5" creationId="{00000000-0000-0000-0000-000000000000}"/>
          </ac:picMkLst>
        </pc:picChg>
      </pc:sldChg>
      <pc:sldMasterChg chg="modSp mod modSldLayout">
        <pc:chgData name="Fake Test User" userId="SID-0" providerId="Test" clId="FakeClientId" dt="2019-08-06T10:55:52.560" v="17" actId="790"/>
        <pc:sldMasterMkLst>
          <pc:docMk/>
          <pc:sldMasterMk cId="946754946" sldId="2147483660"/>
        </pc:sldMasterMkLst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2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3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4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5" creationId="{00000000-0000-0000-0000-000000000000}"/>
          </ac:spMkLst>
        </pc:spChg>
        <pc:spChg chg="mod">
          <ac:chgData name="Fake Test User" userId="SID-0" providerId="Test" clId="FakeClientId" dt="2019-08-06T10:54:42.159" v="6" actId="790"/>
          <ac:spMkLst>
            <pc:docMk/>
            <pc:sldMasterMk cId="946754946" sldId="2147483660"/>
            <ac:spMk id="6" creationId="{00000000-0000-0000-0000-000000000000}"/>
          </ac:spMkLst>
        </pc:spChg>
        <pc:sldLayoutChg chg="modSp mod">
          <pc:chgData name="Fake Test User" userId="SID-0" providerId="Test" clId="FakeClientId" dt="2019-08-06T10:54:48.439" v="7" actId="790"/>
          <pc:sldLayoutMkLst>
            <pc:docMk/>
            <pc:sldMasterMk cId="946754946" sldId="2147483660"/>
            <pc:sldLayoutMk cId="1718549498" sldId="2147483661"/>
          </pc:sldLayoutMkLst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4:48.439" v="7" actId="790"/>
            <ac:spMkLst>
              <pc:docMk/>
              <pc:sldMasterMk cId="946754946" sldId="2147483660"/>
              <pc:sldLayoutMk cId="1718549498" sldId="2147483661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01.110" v="8" actId="790"/>
          <pc:sldLayoutMkLst>
            <pc:docMk/>
            <pc:sldMasterMk cId="946754946" sldId="2147483660"/>
            <pc:sldLayoutMk cId="2185836540" sldId="2147483662"/>
          </pc:sldLayoutMkLst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01.110" v="8" actId="790"/>
            <ac:spMkLst>
              <pc:docMk/>
              <pc:sldMasterMk cId="946754946" sldId="2147483660"/>
              <pc:sldLayoutMk cId="2185836540" sldId="2147483662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06.157" v="9" actId="790"/>
          <pc:sldLayoutMkLst>
            <pc:docMk/>
            <pc:sldMasterMk cId="946754946" sldId="2147483660"/>
            <pc:sldLayoutMk cId="1335655537" sldId="2147483663"/>
          </pc:sldLayoutMkLst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06.157" v="9" actId="790"/>
            <ac:spMkLst>
              <pc:docMk/>
              <pc:sldMasterMk cId="946754946" sldId="2147483660"/>
              <pc:sldLayoutMk cId="1335655537" sldId="2147483663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11.860" v="10" actId="790"/>
          <pc:sldLayoutMkLst>
            <pc:docMk/>
            <pc:sldMasterMk cId="946754946" sldId="2147483660"/>
            <pc:sldLayoutMk cId="3328223887" sldId="2147483664"/>
          </pc:sldLayoutMkLst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8" creationId="{00000000-0000-0000-0000-000000000000}"/>
            </ac:spMkLst>
          </pc:spChg>
          <pc:spChg chg="mod">
            <ac:chgData name="Fake Test User" userId="SID-0" providerId="Test" clId="FakeClientId" dt="2019-08-06T10:55:11.860" v="10" actId="790"/>
            <ac:spMkLst>
              <pc:docMk/>
              <pc:sldMasterMk cId="946754946" sldId="2147483660"/>
              <pc:sldLayoutMk cId="3328223887" sldId="2147483664"/>
              <ac:spMk id="9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17.141" v="11" actId="790"/>
          <pc:sldLayoutMkLst>
            <pc:docMk/>
            <pc:sldMasterMk cId="946754946" sldId="2147483660"/>
            <pc:sldLayoutMk cId="3606029816" sldId="2147483665"/>
          </pc:sldLayoutMkLst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8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9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10" creationId="{00000000-0000-0000-0000-000000000000}"/>
            </ac:spMkLst>
          </pc:spChg>
          <pc:spChg chg="mod">
            <ac:chgData name="Fake Test User" userId="SID-0" providerId="Test" clId="FakeClientId" dt="2019-08-06T10:55:17.141" v="11" actId="790"/>
            <ac:spMkLst>
              <pc:docMk/>
              <pc:sldMasterMk cId="946754946" sldId="2147483660"/>
              <pc:sldLayoutMk cId="3606029816" sldId="2147483665"/>
              <ac:spMk id="11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22.187" v="12" actId="790"/>
          <pc:sldLayoutMkLst>
            <pc:docMk/>
            <pc:sldMasterMk cId="946754946" sldId="2147483660"/>
            <pc:sldLayoutMk cId="100814485" sldId="2147483666"/>
          </pc:sldLayoutMkLst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22.187" v="12" actId="790"/>
            <ac:spMkLst>
              <pc:docMk/>
              <pc:sldMasterMk cId="946754946" sldId="2147483660"/>
              <pc:sldLayoutMk cId="100814485" sldId="2147483666"/>
              <ac:spMk id="7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27.546" v="13" actId="790"/>
          <pc:sldLayoutMkLst>
            <pc:docMk/>
            <pc:sldMasterMk cId="946754946" sldId="2147483660"/>
            <pc:sldLayoutMk cId="4037432058" sldId="2147483667"/>
          </pc:sldLayoutMkLst>
          <pc:spChg chg="mod">
            <ac:chgData name="Fake Test User" userId="SID-0" providerId="Test" clId="FakeClientId" dt="2019-08-06T10:55:27.546" v="13" actId="790"/>
            <ac:spMkLst>
              <pc:docMk/>
              <pc:sldMasterMk cId="946754946" sldId="2147483660"/>
              <pc:sldLayoutMk cId="4037432058" sldId="2147483667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27.546" v="13" actId="790"/>
            <ac:spMkLst>
              <pc:docMk/>
              <pc:sldMasterMk cId="946754946" sldId="2147483660"/>
              <pc:sldLayoutMk cId="4037432058" sldId="2147483667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27.546" v="13" actId="790"/>
            <ac:spMkLst>
              <pc:docMk/>
              <pc:sldMasterMk cId="946754946" sldId="2147483660"/>
              <pc:sldLayoutMk cId="4037432058" sldId="2147483667"/>
              <ac:spMk id="4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33.546" v="14" actId="790"/>
          <pc:sldLayoutMkLst>
            <pc:docMk/>
            <pc:sldMasterMk cId="946754946" sldId="2147483660"/>
            <pc:sldLayoutMk cId="1784193825" sldId="2147483668"/>
          </pc:sldLayoutMkLst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33.546" v="14" actId="790"/>
            <ac:spMkLst>
              <pc:docMk/>
              <pc:sldMasterMk cId="946754946" sldId="2147483660"/>
              <pc:sldLayoutMk cId="1784193825" sldId="2147483668"/>
              <ac:spMk id="7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40.686" v="15" actId="790"/>
          <pc:sldLayoutMkLst>
            <pc:docMk/>
            <pc:sldMasterMk cId="946754946" sldId="2147483660"/>
            <pc:sldLayoutMk cId="3161095380" sldId="2147483669"/>
          </pc:sldLayoutMkLst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40.686" v="15" actId="790"/>
            <ac:spMkLst>
              <pc:docMk/>
              <pc:sldMasterMk cId="946754946" sldId="2147483660"/>
              <pc:sldLayoutMk cId="3161095380" sldId="2147483669"/>
              <ac:spMk id="7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46.654" v="16" actId="790"/>
          <pc:sldLayoutMkLst>
            <pc:docMk/>
            <pc:sldMasterMk cId="946754946" sldId="2147483660"/>
            <pc:sldLayoutMk cId="596921339" sldId="2147483670"/>
          </pc:sldLayoutMkLst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46.654" v="16" actId="790"/>
            <ac:spMkLst>
              <pc:docMk/>
              <pc:sldMasterMk cId="946754946" sldId="2147483660"/>
              <pc:sldLayoutMk cId="596921339" sldId="2147483670"/>
              <ac:spMk id="8" creationId="{00000000-0000-0000-0000-000000000000}"/>
            </ac:spMkLst>
          </pc:spChg>
        </pc:sldLayoutChg>
        <pc:sldLayoutChg chg="modSp mod">
          <pc:chgData name="Fake Test User" userId="SID-0" providerId="Test" clId="FakeClientId" dt="2019-08-06T10:55:52.560" v="17" actId="790"/>
          <pc:sldLayoutMkLst>
            <pc:docMk/>
            <pc:sldMasterMk cId="946754946" sldId="2147483660"/>
            <pc:sldLayoutMk cId="1302266631" sldId="2147483671"/>
          </pc:sldLayoutMkLst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2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3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4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5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6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7" creationId="{00000000-0000-0000-0000-000000000000}"/>
            </ac:spMkLst>
          </pc:spChg>
          <pc:spChg chg="mod">
            <ac:chgData name="Fake Test User" userId="SID-0" providerId="Test" clId="FakeClientId" dt="2019-08-06T10:55:52.560" v="17" actId="790"/>
            <ac:spMkLst>
              <pc:docMk/>
              <pc:sldMasterMk cId="946754946" sldId="2147483660"/>
              <pc:sldLayoutMk cId="1302266631" sldId="2147483671"/>
              <ac:spMk id="8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2B3D7CA0-C4A8-496D-A4F8-E9AFEE532D8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noProof="1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11BF71C1-CEBB-4820-AC3C-98BEF67FCBA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D7E514-60F3-429F-A347-03D3C1406553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EC0341D-4C1B-4FC7-ABE7-29CC469D971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noProof="1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2CD4014-4441-42A1-8829-265A97360BC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39D89B-157B-430C-AF09-B872B7A3AA7F}" type="slidenum">
              <a:rPr lang="ru-RU" noProof="1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9190528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C729564-AA2B-4127-AD39-85959D55B104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1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DF61EA0F-A667-4B49-8422-0062BC55E249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ru-RU" noProof="1" smtClean="0"/>
              <a:t>1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ctrTitle"/>
          </p:nvPr>
        </p:nvSpPr>
        <p:spPr>
          <a:xfrm>
            <a:off x="838200" y="2061006"/>
            <a:ext cx="10515600" cy="2387600"/>
          </a:xfrm>
        </p:spPr>
        <p:txBody>
          <a:bodyPr rtlCol="0" anchor="b">
            <a:normAutofit/>
          </a:bodyPr>
          <a:lstStyle>
            <a:lvl1pPr algn="l">
              <a:defRPr sz="54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 2"/>
          <p:cNvSpPr>
            <a:spLocks noGrp="1"/>
          </p:cNvSpPr>
          <p:nvPr>
            <p:ph type="subTitle" idx="1"/>
          </p:nvPr>
        </p:nvSpPr>
        <p:spPr>
          <a:xfrm>
            <a:off x="838202" y="5110609"/>
            <a:ext cx="6705599" cy="1137793"/>
          </a:xfrm>
        </p:spPr>
        <p:txBody>
          <a:bodyPr rtlCol="0">
            <a:normAutofit/>
          </a:bodyPr>
          <a:lstStyle>
            <a:lvl1pPr marL="0" indent="0" algn="l">
              <a:lnSpc>
                <a:spcPct val="150000"/>
              </a:lnSpc>
              <a:spcBef>
                <a:spcPts val="600"/>
              </a:spcBef>
              <a:buNone/>
              <a:defRPr sz="2800">
                <a:solidFill>
                  <a:srgbClr val="D2472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8517EB0-96A6-405B-91F5-8A586E165513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0" y="0"/>
            <a:ext cx="12192000" cy="4866468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DDB0DD6-BDC3-46EF-AA84-3C052725C73E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596921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/>
          <p:nvPr/>
        </p:nvSpPr>
        <p:spPr>
          <a:xfrm>
            <a:off x="10095346" y="0"/>
            <a:ext cx="2096655" cy="68580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Вертикальный заголовок 1"/>
          <p:cNvSpPr>
            <a:spLocks noGrp="1"/>
          </p:cNvSpPr>
          <p:nvPr>
            <p:ph type="title" orient="vert"/>
          </p:nvPr>
        </p:nvSpPr>
        <p:spPr>
          <a:xfrm>
            <a:off x="10215419" y="365125"/>
            <a:ext cx="1819564" cy="5811838"/>
          </a:xfrm>
        </p:spPr>
        <p:txBody>
          <a:bodyPr vert="eaVert"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1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9F155A9-48DE-4655-BA1E-0C4E6081E62C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10095346" y="0"/>
            <a:ext cx="2096655" cy="6858000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1302266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4434" y="0"/>
            <a:ext cx="10749367" cy="1208868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838201" y="1825625"/>
            <a:ext cx="4167753" cy="4351338"/>
          </a:xfrm>
        </p:spPr>
        <p:txBody>
          <a:bodyPr rtlCol="0">
            <a:normAutofit/>
          </a:bodyPr>
          <a:lstStyle>
            <a:lvl1pPr marL="0" indent="0">
              <a:lnSpc>
                <a:spcPct val="150000"/>
              </a:lnSpc>
              <a:spcAft>
                <a:spcPts val="1200"/>
              </a:spcAft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  <a:lvl2pPr>
              <a:lnSpc>
                <a:spcPct val="150000"/>
              </a:lnSpc>
              <a:spcAft>
                <a:spcPts val="1200"/>
              </a:spcAft>
              <a:defRPr sz="1400">
                <a:solidFill>
                  <a:schemeClr val="bg1">
                    <a:lumMod val="50000"/>
                  </a:schemeClr>
                </a:solidFill>
              </a:defRPr>
            </a:lvl2pPr>
            <a:lvl3pPr>
              <a:lnSpc>
                <a:spcPct val="150000"/>
              </a:lnSpc>
              <a:spcAft>
                <a:spcPts val="1200"/>
              </a:spcAft>
              <a:defRPr sz="1200">
                <a:solidFill>
                  <a:schemeClr val="bg1">
                    <a:lumMod val="50000"/>
                  </a:schemeClr>
                </a:solidFill>
              </a:defRPr>
            </a:lvl3pPr>
            <a:lvl4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4pPr>
            <a:lvl5pPr>
              <a:lnSpc>
                <a:spcPct val="150000"/>
              </a:lnSpc>
              <a:spcAft>
                <a:spcPts val="1200"/>
              </a:spcAft>
              <a:defRPr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E9A24A-E5DC-408F-A580-D4BEC90B1612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 7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 6"/>
          <p:cNvSpPr/>
          <p:nvPr/>
        </p:nvSpPr>
        <p:spPr>
          <a:xfrm>
            <a:off x="5656882" y="1709738"/>
            <a:ext cx="6535119" cy="35751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2402238"/>
            <a:ext cx="4508715" cy="2187227"/>
          </a:xfrm>
        </p:spPr>
        <p:txBody>
          <a:bodyPr rtlCol="0" anchor="ctr">
            <a:noAutofit/>
          </a:bodyPr>
          <a:lstStyle>
            <a:lvl1pPr algn="l">
              <a:defRPr sz="4800">
                <a:solidFill>
                  <a:srgbClr val="D24726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6323308" y="2402237"/>
            <a:ext cx="5269424" cy="2187226"/>
          </a:xfrm>
        </p:spPr>
        <p:txBody>
          <a:bodyPr rtlCol="0" anchor="ctr">
            <a:normAutofit/>
          </a:bodyPr>
          <a:lstStyle>
            <a:lvl1pPr marL="0" indent="0">
              <a:lnSpc>
                <a:spcPct val="150000"/>
              </a:lnSpc>
              <a:buNone/>
              <a:defRPr sz="2800">
                <a:solidFill>
                  <a:schemeClr val="bg1"/>
                </a:solidFill>
                <a:latin typeface="+mj-lt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73F37DC-2B5F-4D54-9B95-9DE5F20668EC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5656882" y="1709738"/>
            <a:ext cx="6535119" cy="357518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 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8050A4E-D522-4129-B321-53D7CD790E73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3328223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0"/>
            <a:ext cx="10737851" cy="1228436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 hasCustomPrompt="1"/>
          </p:nvPr>
        </p:nvSpPr>
        <p:spPr>
          <a:xfrm>
            <a:off x="831851" y="1489075"/>
            <a:ext cx="5156200" cy="641350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831851" y="2193927"/>
            <a:ext cx="5156200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 hasCustomPrompt="1"/>
          </p:nvPr>
        </p:nvSpPr>
        <p:spPr>
          <a:xfrm>
            <a:off x="6189664" y="1489075"/>
            <a:ext cx="5157787" cy="641350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6189664" y="2193927"/>
            <a:ext cx="5157787" cy="397827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33F81F9-0A92-4D85-B67E-4E66CADBA97F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9" name="Номер слайда 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11" name="Прямоугольник 10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3606029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609600" y="1"/>
            <a:ext cx="10744200" cy="1228436"/>
          </a:xfrm>
        </p:spPr>
        <p:txBody>
          <a:bodyPr rtlCol="0"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546597F-4531-4989-BC18-6D6B9DAB02DA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  <p:sp>
        <p:nvSpPr>
          <p:cNvPr id="7" name="Прямоугольник 6"/>
          <p:cNvSpPr/>
          <p:nvPr userDrawn="1"/>
        </p:nvSpPr>
        <p:spPr>
          <a:xfrm>
            <a:off x="0" y="0"/>
            <a:ext cx="12192000" cy="1332854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sz="1800" noProof="1"/>
          </a:p>
        </p:txBody>
      </p:sp>
    </p:spTree>
    <p:extLst>
      <p:ext uri="{BB962C8B-B14F-4D97-AF65-F5344CB8AC3E}">
        <p14:creationId xmlns:p14="http://schemas.microsoft.com/office/powerpoint/2010/main" val="100814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8729524-C98F-42F5-B687-6E986506F236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4" name="Номер слайда 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403743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5183188" y="987427"/>
            <a:ext cx="6172200" cy="4873625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600" smtClean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lang="en-US" sz="1400" smtClean="0">
                <a:solidFill>
                  <a:schemeClr val="bg1">
                    <a:lumMod val="50000"/>
                  </a:schemeClr>
                </a:solidFill>
              </a:defRPr>
            </a:lvl2pPr>
            <a:lvl3pPr>
              <a:defRPr lang="en-US" sz="1200" smtClean="0">
                <a:solidFill>
                  <a:schemeClr val="bg1">
                    <a:lumMod val="50000"/>
                  </a:schemeClr>
                </a:solidFill>
              </a:defRPr>
            </a:lvl3pPr>
            <a:lvl4pPr>
              <a:defRPr lang="en-US" sz="1100" smtClean="0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lang="en-US" sz="1100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marL="0" lvl="0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Щелкните, чтобы изменить стили текста образца слайда</a:t>
            </a:r>
          </a:p>
          <a:p>
            <a:pPr marL="0" lvl="1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Второй уровень</a:t>
            </a:r>
          </a:p>
          <a:p>
            <a:pPr marL="0" lvl="2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Третий уровень</a:t>
            </a:r>
          </a:p>
          <a:p>
            <a:pPr marL="0" lvl="3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Четвертый уровень</a:t>
            </a:r>
          </a:p>
          <a:p>
            <a:pPr marL="0" lvl="4" indent="0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3497B3-86CE-46CB-B438-A17E22334F2F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1784193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Изображение с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 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 2"/>
          <p:cNvSpPr>
            <a:spLocks noGrp="1"/>
          </p:cNvSpPr>
          <p:nvPr>
            <p:ph type="pic" idx="1" hasCustomPrompt="1"/>
          </p:nvPr>
        </p:nvSpPr>
        <p:spPr>
          <a:xfrm>
            <a:off x="5183188" y="987427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1"/>
              <a:t>Щелкните значок, чтобы добавить фото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0E66A08-9861-4517-ACCE-1EEDB604D995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1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3161095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1"/>
              <a:t>Стиль образца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1"/>
              <a:t>Щелкните, чтобы изменить стили текста образца слайда</a:t>
            </a:r>
          </a:p>
          <a:p>
            <a:pPr lvl="1" rtl="0"/>
            <a:r>
              <a:rPr lang="ru-RU" noProof="1"/>
              <a:t>Второй уровень</a:t>
            </a:r>
          </a:p>
          <a:p>
            <a:pPr lvl="2" rtl="0"/>
            <a:r>
              <a:rPr lang="ru-RU" noProof="1"/>
              <a:t>Третий уровень</a:t>
            </a:r>
          </a:p>
          <a:p>
            <a:pPr lvl="3" rtl="0"/>
            <a:r>
              <a:rPr lang="ru-RU" noProof="1"/>
              <a:t>Четвертый уровень</a:t>
            </a:r>
          </a:p>
          <a:p>
            <a:pPr lvl="4" rtl="0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4E334B57-52A9-4D05-AEB1-E18B7AF10341}" type="datetime1">
              <a:rPr lang="ru-RU" noProof="1" smtClean="0"/>
              <a:t>04.05.2021</a:t>
            </a:fld>
            <a:endParaRPr lang="ru-RU" noProof="1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noProof="1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4"/>
          </p:nvPr>
        </p:nvSpPr>
        <p:spPr>
          <a:xfrm>
            <a:off x="8077200" y="63563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9860EDB8-5305-433F-BE41-D7A86D811DB3}" type="slidenum">
              <a:rPr lang="ru-RU" noProof="1" dirty="0" smtClean="0"/>
              <a:t>‹#›</a:t>
            </a:fld>
            <a:endParaRPr lang="ru-RU" noProof="1"/>
          </a:p>
        </p:txBody>
      </p: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200" y="850006"/>
            <a:ext cx="10456572" cy="2099256"/>
          </a:xfrm>
        </p:spPr>
        <p:txBody>
          <a:bodyPr rtlCol="0"/>
          <a:lstStyle/>
          <a:p>
            <a:pPr algn="ctr" rtl="0"/>
            <a:r>
              <a:rPr lang="ru-RU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 и дисциплина, </a:t>
            </a:r>
            <a:br>
              <a:rPr lang="ru-RU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noProof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важнее в воспитании?</a:t>
            </a:r>
            <a:endParaRPr lang="ru-RU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2" y="5110609"/>
            <a:ext cx="10456570" cy="1137793"/>
          </a:xfrm>
        </p:spPr>
        <p:txBody>
          <a:bodyPr rtlCol="0">
            <a:normAutofit fontScale="85000" lnSpcReduction="20000"/>
          </a:bodyPr>
          <a:lstStyle/>
          <a:p>
            <a:pPr rtl="0"/>
            <a:r>
              <a:rPr lang="ru-RU" noProof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 – просветительская беседа № 3</a:t>
            </a:r>
          </a:p>
          <a:p>
            <a:pPr rtl="0"/>
            <a:r>
              <a:rPr lang="ru-RU" i="1" noProof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Сюремова Любовь Леонидовна.</a:t>
            </a:r>
            <a:endParaRPr lang="ru-RU" i="1" noProof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i1.wallbox.ru/wallpapers/main2/201720/nebo-trava-gory-solnce-nastroenie-radost-devocka-lug-ptica-oduvanciki-haj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845" y="4189692"/>
            <a:ext cx="5073155" cy="2668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 задачи беседы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 родителей понимания о том, что воспитание свободы личности ребёнка предполагает дисциплину, и ответственность</a:t>
            </a: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Обсудить понятие «свобода» и «дисциплина» в воспитании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Помочь осознать духовные основы «свободы».</a:t>
            </a:r>
          </a:p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Обсудить, как можно воспитать свободную личность ребёнка.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5573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свобода в воспитании?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405055" cy="4351338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способность человека (личности) начинать действие (или ряд действий) от себя самого, а не по какой бы то ни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причине.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 от» - рамок, запретов, традиций, обязательств, которая как раз напоминает хаос и протест ради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протеста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 для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для творчества, личного мнения, интересов, саморазвития.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201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уховные 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корни свободы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вобода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духовно-нравственное состояние человека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способность личности к духовному и нравственному совершенствованию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вобода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право выбора между добром 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злом.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ретворение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свободы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истине.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вобода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добровольное несение своего креста.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937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 и дисциплина– это что?</a:t>
            </a:r>
            <a:endParaRPr lang="ru-RU" sz="4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1217" y="2173354"/>
            <a:ext cx="11096223" cy="4240325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одного человека заканчивается там, где начинается свобода другого».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римского </a:t>
            </a: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права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вободный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ебёнок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усвоить три главных правила: твои действия не должны вредить тебе, другим людям и окружающей среде.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пожаловать в свободную жизнь!</a:t>
            </a:r>
          </a:p>
          <a:p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умение контролировать поведение и делать не то, что хочется, а то, что нужно в данный момент. Суть дисциплины не в наказании, а в том, чтобы научить ребёнка действовать рационально.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21173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воспитать ребенка свободным?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701269" cy="4351338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Правила (ограничения, требования, запреты) необходимы каждому ребёнку как в семье, так и в школе.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Правил не должно быть много и они должны быть гибкими.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Родительские требования не должны вступать в противоречие с важнейшими потребностями ребёнка.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Правила должны быть согласованы между собой и не противоречить друг другу.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Дисциплина — это воспитание в ребёнке самоконтроля и способности противостоять своим импульсивным желаниям. Дисциплинированные дети более ответственны и уважительны по отношению к взрослым, они легко общаются с людьми, умеют учиться самостоятельно и достигают больших успехов в учёбе и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карьере.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133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</p:spPr>
        <p:txBody>
          <a:bodyPr>
            <a:normAutofit/>
          </a:bodyPr>
          <a:lstStyle/>
          <a:p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вобода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 сила нравственного самоопределения нашей души, нашего «я», удерживающая наши хотения и действия или усиливающая их, останавливающая нашу волю и возбуждающая её к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действию</a:t>
            </a:r>
          </a:p>
          <a:p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Свобода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должна быть соразмерна возрасту ребенка, то есть предоставлена ему в той мере, в какой человек владеет своими силами и разумом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Стимулирующая развитие личности возможна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в балансе между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свободой и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дисциплиной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апреты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ограничения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нормальная реальность и даже благо для любого объединения людей, от семьи до 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каждой семье должна быть своя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поощрений и наказаний.</a:t>
            </a:r>
            <a:endParaRPr lang="ru-RU" sz="1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1497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61386" y="2743200"/>
            <a:ext cx="72235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СПАСИБО ЗА ВНИМАНИЕ !</a:t>
            </a:r>
            <a:endParaRPr lang="ru-RU" sz="4400" dirty="0"/>
          </a:p>
        </p:txBody>
      </p:sp>
      <p:pic>
        <p:nvPicPr>
          <p:cNvPr id="2050" name="Picture 2" descr="https://mtdata.ru/u16/photo5ED7/20658090167-0/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10" y="3478369"/>
            <a:ext cx="3270205" cy="2452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.ytimg.com/vi/SGt9KQILFNc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2138" y="191011"/>
            <a:ext cx="4261879" cy="2397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0729068"/>
      </p:ext>
    </p:extLst>
  </p:cSld>
  <p:clrMapOvr>
    <a:masterClrMapping/>
  </p:clrMapOvr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5909718_TF02923944" id="{FD452A96-9397-4E55-B13E-1287DFC5A149}" vid="{D91014FE-B126-4C64-8B83-8CAA7B081481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true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1584528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2012-06-20T23:39:00+00:00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2029-01-01T08:00:00+00:00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TP102923943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843282</LocLastLocAttemptVersionLookup>
    <IsSearchable xmlns="4873beb7-5857-4685-be1f-d57550cc96cc">true</IsSearchable>
    <TemplateTemplateType xmlns="4873beb7-5857-4685-be1f-d57550cc96cc">PowerPoint Template - Slideshow Launch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LocMarketGroupTiers2 xmlns="4873beb7-5857-4685-be1f-d57550cc96cc" xsi:nil="true"/>
    <APAuthor xmlns="4873beb7-5857-4685-be1f-d57550cc96cc">
      <UserInfo>
        <DisplayName>REDMOND\v-sa</DisplayName>
        <AccountId>2467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15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970C04F-E7AC-41AB-9C6D-1B1BB88BFF7F}">
  <ds:schemaRefs>
    <ds:schemaRef ds:uri="4873beb7-5857-4685-be1f-d57550cc96cc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3EE7759-C66F-4EA4-9863-7EBA32518D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3DEC53A-9DF1-4780-BE92-17E971B7A9E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Добро пожаловать в PowerPoint!</Template>
  <TotalTime>42</TotalTime>
  <Words>490</Words>
  <Application>Microsoft Office PowerPoint</Application>
  <PresentationFormat>Широкоэкранный</PresentationFormat>
  <Paragraphs>37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Segoe UI</vt:lpstr>
      <vt:lpstr>Segoe UI Light</vt:lpstr>
      <vt:lpstr>Times New Roman</vt:lpstr>
      <vt:lpstr>WelcomeDoc</vt:lpstr>
      <vt:lpstr>Свобода и дисциплина,  что важнее в воспитании?</vt:lpstr>
      <vt:lpstr>Цель и задачи беседы</vt:lpstr>
      <vt:lpstr>Что такое свобода в воспитании?</vt:lpstr>
      <vt:lpstr>Духовные корни свободы</vt:lpstr>
      <vt:lpstr>Свобода и дисциплина– это что?</vt:lpstr>
      <vt:lpstr>Как воспитать ребенка свободным?</vt:lpstr>
      <vt:lpstr>ВЫВОДЫ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Свобода и дисциплина,  что важнее в воспитании?</dc:title>
  <dc:creator>Пользователь Windows</dc:creator>
  <cp:keywords/>
  <cp:lastModifiedBy>Пользователь Windows</cp:lastModifiedBy>
  <cp:revision>5</cp:revision>
  <dcterms:created xsi:type="dcterms:W3CDTF">2021-05-04T04:52:10Z</dcterms:created>
  <dcterms:modified xsi:type="dcterms:W3CDTF">2021-05-04T05:35:05Z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_TemplateID">
    <vt:lpwstr>TC029239449991</vt:lpwstr>
  </property>
  <property fmtid="{D5CDD505-2E9C-101B-9397-08002B2CF9AE}" pid="4" name="ContentTypeId">
    <vt:lpwstr>0x0101006EDDDB5EE6D98C44930B742096920B300400F5B6D36B3EF94B4E9A635CDF2A18F5B8</vt:lpwstr>
  </property>
  <property fmtid="{D5CDD505-2E9C-101B-9397-08002B2CF9AE}" pid="5" name="FeatureTags">
    <vt:lpwstr/>
  </property>
  <property fmtid="{D5CDD505-2E9C-101B-9397-08002B2CF9AE}" pid="6" name="LocalizationTags">
    <vt:lpwstr/>
  </property>
  <property fmtid="{D5CDD505-2E9C-101B-9397-08002B2CF9AE}" pid="7" name="ScenarioTags">
    <vt:lpwstr/>
  </property>
  <property fmtid="{D5CDD505-2E9C-101B-9397-08002B2CF9AE}" pid="8" name="CampaignTags">
    <vt:lpwstr/>
  </property>
</Properties>
</file>