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76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1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0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34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2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63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1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6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1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59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0CC17-C610-4E26-97AD-E5AA3A63135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3689D-67D6-4A78-A996-D9DD15B65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1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функциональной грамотности на уроках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Подготовила: Соловьева Светлана Геннадьевна,</a:t>
            </a:r>
          </a:p>
          <a:p>
            <a:r>
              <a:rPr lang="ru-RU" dirty="0" smtClean="0"/>
              <a:t> учитель английского языка МБОУ СОШ №2</a:t>
            </a:r>
            <a:r>
              <a:rPr lang="en-US" dirty="0"/>
              <a:t> </a:t>
            </a:r>
            <a:r>
              <a:rPr lang="ru-RU" dirty="0" smtClean="0"/>
              <a:t>МО «город Бугуруслан»</a:t>
            </a:r>
          </a:p>
          <a:p>
            <a:endParaRPr lang="ru-RU" dirty="0"/>
          </a:p>
          <a:p>
            <a:r>
              <a:rPr lang="ru-RU" dirty="0" smtClean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045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Unplanned holiday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versus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spur </a:t>
            </a:r>
            <a:r>
              <a:rPr lang="en-US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of 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the moment trips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310" y="1920341"/>
            <a:ext cx="7373379" cy="4161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591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714375"/>
            <a:ext cx="542925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04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Develop the skills to succeed in 21st Century employment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36" y="1303208"/>
            <a:ext cx="6238095" cy="3952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31" y="1165638"/>
            <a:ext cx="1599565" cy="1718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22753" y="2188753"/>
            <a:ext cx="5554790" cy="3783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831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PISA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Международная </a:t>
            </a:r>
            <a:r>
              <a:rPr lang="ru-RU" dirty="0" smtClean="0">
                <a:solidFill>
                  <a:prstClr val="black"/>
                </a:solidFill>
              </a:rPr>
              <a:t>программа </a:t>
            </a:r>
            <a:r>
              <a:rPr lang="ru-RU" dirty="0">
                <a:solidFill>
                  <a:prstClr val="black"/>
                </a:solidFill>
              </a:rPr>
              <a:t>по оценке образовательных достижений учащихся (англ. </a:t>
            </a:r>
            <a:r>
              <a:rPr lang="ru-RU" dirty="0" err="1">
                <a:solidFill>
                  <a:prstClr val="black"/>
                </a:solidFill>
              </a:rPr>
              <a:t>Programme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for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International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Student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Assessment</a:t>
            </a:r>
            <a:r>
              <a:rPr lang="ru-RU" dirty="0">
                <a:solidFill>
                  <a:prstClr val="black"/>
                </a:solidFill>
              </a:rPr>
              <a:t>, PISA) — тест, оценивающий грамотность школьников в разных странах мира и умение применять знания на практике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en-US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888" y="3584434"/>
            <a:ext cx="3844688" cy="285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30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Fishbone</a:t>
            </a:r>
            <a:endParaRPr lang="ru-RU" dirty="0"/>
          </a:p>
        </p:txBody>
      </p:sp>
      <p:pic>
        <p:nvPicPr>
          <p:cNvPr id="4" name="Объект 3" descr="http://static.dexform.com/media/docs/7053/fishbone-diagram-template_bg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3852">
            <a:off x="600252" y="2565011"/>
            <a:ext cx="3420979" cy="1999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4.infourok.ru/uploads/ex/01be/0003842d-04607fb2/img1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179" y="3018561"/>
            <a:ext cx="3694715" cy="3691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svetl\OneDrive\Документы\Intelli-studio\Samsung Camera\2019-01-22\SAM_24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22829" y="2849627"/>
            <a:ext cx="3691688" cy="4029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816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</a:t>
            </a:r>
            <a:endParaRPr lang="ru-RU" dirty="0"/>
          </a:p>
        </p:txBody>
      </p:sp>
      <p:pic>
        <p:nvPicPr>
          <p:cNvPr id="4" name="Объект 3" descr="C:\Users\svetl\OneDrive\Документы\Intelli-studio\Samsung Camera\2018-02-21\SAM_214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62282" y="2194430"/>
            <a:ext cx="5167312" cy="4159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7698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Q.1-Who must fill out the form? </a:t>
            </a:r>
            <a:endParaRPr lang="ru-RU" dirty="0"/>
          </a:p>
        </p:txBody>
      </p:sp>
      <p:pic>
        <p:nvPicPr>
          <p:cNvPr id="4" name="Объект 3" descr="C:\Users\svetl\OneDrive\Рабочий стол\School-Enrollment-Form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7"/>
            <a:ext cx="3950368" cy="497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567" y="1690685"/>
            <a:ext cx="3633538" cy="4974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6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647330" y="511026"/>
            <a:ext cx="3910084" cy="62694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04800" y="1690688"/>
            <a:ext cx="51628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"</a:t>
            </a:r>
            <a:r>
              <a:rPr lang="ru-RU" dirty="0" err="1">
                <a:solidFill>
                  <a:srgbClr val="000000"/>
                </a:solidFill>
                <a:latin typeface="yandex-sans"/>
              </a:rPr>
              <a:t>Инсерт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" - это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:</a:t>
            </a:r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I - interactive - </a:t>
            </a:r>
            <a:r>
              <a:rPr lang="ru-RU" dirty="0" err="1" smtClean="0">
                <a:solidFill>
                  <a:srgbClr val="000000"/>
                </a:solidFill>
                <a:latin typeface="yandex-sans"/>
              </a:rPr>
              <a:t>самоактивизирующаяся</a:t>
            </a:r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N - </a:t>
            </a:r>
            <a:r>
              <a:rPr lang="en-US" dirty="0" smtClean="0">
                <a:solidFill>
                  <a:srgbClr val="000000"/>
                </a:solidFill>
                <a:latin typeface="yandex-sans"/>
              </a:rPr>
              <a:t>noting</a:t>
            </a:r>
            <a:endParaRPr lang="en-US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S - system - 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системная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разметка</a:t>
            </a:r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E - effective - 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для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эффективного</a:t>
            </a:r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R - reading - </a:t>
            </a:r>
            <a:r>
              <a:rPr lang="ru-RU" dirty="0" smtClean="0">
                <a:solidFill>
                  <a:srgbClr val="000000"/>
                </a:solidFill>
                <a:latin typeface="yandex-sans"/>
              </a:rPr>
              <a:t>чтения</a:t>
            </a:r>
            <a:endParaRPr lang="ru-RU" dirty="0">
              <a:solidFill>
                <a:srgbClr val="000000"/>
              </a:solidFill>
              <a:latin typeface="yandex-sans"/>
            </a:endParaRPr>
          </a:p>
          <a:p>
            <a:r>
              <a:rPr lang="en-US" dirty="0">
                <a:solidFill>
                  <a:srgbClr val="000000"/>
                </a:solidFill>
                <a:latin typeface="yandex-sans"/>
              </a:rPr>
              <a:t>T - thinking - 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и размышления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125822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Definite or possible events?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3493168" cy="4998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001" y="2012665"/>
            <a:ext cx="3952926" cy="39790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3667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Schools in the UK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4587" y="1825625"/>
            <a:ext cx="608282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40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137</Words>
  <Application>Microsoft Office PowerPoint</Application>
  <PresentationFormat>Широкоэкранный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yandex-sans</vt:lpstr>
      <vt:lpstr>Тема Office</vt:lpstr>
      <vt:lpstr>Формирование функциональной грамотности на уроках английского языка</vt:lpstr>
      <vt:lpstr>Develop the skills to succeed in 21st Century employment </vt:lpstr>
      <vt:lpstr>PISA</vt:lpstr>
      <vt:lpstr>Fishbone</vt:lpstr>
      <vt:lpstr>Graph </vt:lpstr>
      <vt:lpstr>Q.1-Who must fill out the form? </vt:lpstr>
      <vt:lpstr>INSERT</vt:lpstr>
      <vt:lpstr>Definite or possible events?</vt:lpstr>
      <vt:lpstr>Schools in the UK</vt:lpstr>
      <vt:lpstr>Unplanned holiday versus spur of the moment trips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на уроках английского языка</dc:title>
  <dc:creator>svetlana-soloveva-81@outlook.com</dc:creator>
  <cp:lastModifiedBy>svetlana-soloveva-81@outlook.com</cp:lastModifiedBy>
  <cp:revision>18</cp:revision>
  <dcterms:created xsi:type="dcterms:W3CDTF">2020-02-15T08:28:51Z</dcterms:created>
  <dcterms:modified xsi:type="dcterms:W3CDTF">2020-08-28T15:04:11Z</dcterms:modified>
</cp:coreProperties>
</file>