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8085" y="0"/>
            <a:ext cx="5886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источка.jpg"/>
          <p:cNvPicPr>
            <a:picLocks noChangeAspect="1"/>
          </p:cNvPicPr>
          <p:nvPr/>
        </p:nvPicPr>
        <p:blipFill>
          <a:blip r:embed="rId2" cstate="print"/>
          <a:srcRect l="53617"/>
          <a:stretch>
            <a:fillRect/>
          </a:stretch>
        </p:blipFill>
        <p:spPr>
          <a:xfrm>
            <a:off x="6084168" y="221844"/>
            <a:ext cx="2808312" cy="63733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20688"/>
            <a:ext cx="488136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Ровно семь лепестков,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Нет пестрее цветков.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Оторвешь лепесток –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Полетит он на восток,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И на север, и на юг,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И вернется к нам он в круг.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Ты желанье загадай,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Исполненья ожидай.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Что же это за цветок?</a:t>
            </a:r>
          </a:p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Лютик? Ландыш? Огонек?  </a:t>
            </a:r>
            <a:r>
              <a:rPr lang="ru-RU" dirty="0"/>
              <a:t>  </a:t>
            </a: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 descr="цвс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548680"/>
            <a:ext cx="5318720" cy="531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вс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60648"/>
            <a:ext cx="6408712" cy="6408712"/>
          </a:xfrm>
          <a:prstGeom prst="round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56176" y="3140968"/>
            <a:ext cx="2664296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24328" y="2492896"/>
            <a:ext cx="1619672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452320" y="2564904"/>
            <a:ext cx="45719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4149080"/>
            <a:ext cx="2664296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2708920"/>
            <a:ext cx="1440160" cy="1664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08304" y="2636912"/>
            <a:ext cx="1584176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2996952"/>
            <a:ext cx="1872208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96136" y="3573016"/>
            <a:ext cx="1800200" cy="20882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Арка 12"/>
          <p:cNvSpPr/>
          <p:nvPr/>
        </p:nvSpPr>
        <p:spPr>
          <a:xfrm rot="13551764">
            <a:off x="5036916" y="4777746"/>
            <a:ext cx="2810922" cy="1080120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 rot="8470988">
            <a:off x="5976672" y="1966855"/>
            <a:ext cx="2810922" cy="1080120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 rot="8385938">
            <a:off x="5760551" y="1841155"/>
            <a:ext cx="2810922" cy="1080120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 rot="8470988">
            <a:off x="5976672" y="1966855"/>
            <a:ext cx="2810922" cy="1080120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9261851">
            <a:off x="5605181" y="4214004"/>
            <a:ext cx="588795" cy="12687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rot="21054705">
            <a:off x="4395765" y="237846"/>
            <a:ext cx="813133" cy="239192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9273696">
            <a:off x="4110193" y="463349"/>
            <a:ext cx="813133" cy="2391929"/>
          </a:xfrm>
          <a:prstGeom prst="triangle">
            <a:avLst>
              <a:gd name="adj" fmla="val 131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9273696">
            <a:off x="3678146" y="391341"/>
            <a:ext cx="813133" cy="239192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9273696">
            <a:off x="3716832" y="243718"/>
            <a:ext cx="1500487" cy="239192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9273696">
            <a:off x="3742452" y="565823"/>
            <a:ext cx="803384" cy="1979552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 rot="9273696">
            <a:off x="3822162" y="319333"/>
            <a:ext cx="813133" cy="239192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21109619">
            <a:off x="4521368" y="227296"/>
            <a:ext cx="911557" cy="239192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 rot="9800904">
            <a:off x="3908882" y="780567"/>
            <a:ext cx="813133" cy="1789872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9800904">
            <a:off x="4955411" y="483636"/>
            <a:ext cx="813133" cy="1789872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18026399">
            <a:off x="2194429" y="2834289"/>
            <a:ext cx="1531004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 rot="17134441">
            <a:off x="4138644" y="602042"/>
            <a:ext cx="1531004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 rot="18026399">
            <a:off x="4309244" y="-107103"/>
            <a:ext cx="2026210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 rot="18026399">
            <a:off x="1512883" y="3135835"/>
            <a:ext cx="1666696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8026399">
            <a:off x="1978405" y="3986419"/>
            <a:ext cx="1531004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8026399">
            <a:off x="2482460" y="3410354"/>
            <a:ext cx="1531004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4396223">
            <a:off x="3138894" y="3448313"/>
            <a:ext cx="626769" cy="187531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.jpg"/>
          <p:cNvPicPr>
            <a:picLocks noChangeAspect="1"/>
          </p:cNvPicPr>
          <p:nvPr/>
        </p:nvPicPr>
        <p:blipFill>
          <a:blip r:embed="rId2" cstate="print"/>
          <a:srcRect b="53756"/>
          <a:stretch>
            <a:fillRect/>
          </a:stretch>
        </p:blipFill>
        <p:spPr>
          <a:xfrm>
            <a:off x="1475656" y="548680"/>
            <a:ext cx="6480721" cy="2996952"/>
          </a:xfrm>
          <a:prstGeom prst="rect">
            <a:avLst/>
          </a:prstGeom>
        </p:spPr>
      </p:pic>
      <p:pic>
        <p:nvPicPr>
          <p:cNvPr id="3" name="Рисунок 2" descr="сх.jpg"/>
          <p:cNvPicPr>
            <a:picLocks noChangeAspect="1"/>
          </p:cNvPicPr>
          <p:nvPr/>
        </p:nvPicPr>
        <p:blipFill>
          <a:blip r:embed="rId2" cstate="print"/>
          <a:srcRect t="58228" b="29114"/>
          <a:stretch>
            <a:fillRect/>
          </a:stretch>
        </p:blipFill>
        <p:spPr>
          <a:xfrm>
            <a:off x="1475656" y="3573016"/>
            <a:ext cx="6480720" cy="8203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вс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32656"/>
            <a:ext cx="6264696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е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2975992" cy="2975992"/>
          </a:xfrm>
          <a:prstGeom prst="rect">
            <a:avLst/>
          </a:prstGeom>
        </p:spPr>
      </p:pic>
      <p:pic>
        <p:nvPicPr>
          <p:cNvPr id="3" name="Рисунок 2" descr="огон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0"/>
            <a:ext cx="2376264" cy="2376264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2051720" y="5229200"/>
            <a:ext cx="1440160" cy="13955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372200" y="2204864"/>
            <a:ext cx="1440160" cy="139553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372200" y="3645024"/>
            <a:ext cx="1440160" cy="1395536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372200" y="5229200"/>
            <a:ext cx="1440160" cy="1395536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1960" y="3861048"/>
            <a:ext cx="1440160" cy="1395536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123728" y="3717032"/>
            <a:ext cx="1440160" cy="1395536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23728" y="2204864"/>
            <a:ext cx="1440160" cy="139553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х.jpg"/>
          <p:cNvPicPr>
            <a:picLocks noChangeAspect="1"/>
          </p:cNvPicPr>
          <p:nvPr/>
        </p:nvPicPr>
        <p:blipFill>
          <a:blip r:embed="rId2" cstate="print"/>
          <a:srcRect b="53756"/>
          <a:stretch>
            <a:fillRect/>
          </a:stretch>
        </p:blipFill>
        <p:spPr>
          <a:xfrm>
            <a:off x="1179912" y="0"/>
            <a:ext cx="7964088" cy="3682922"/>
          </a:xfrm>
          <a:prstGeom prst="rect">
            <a:avLst/>
          </a:prstGeom>
        </p:spPr>
      </p:pic>
      <p:pic>
        <p:nvPicPr>
          <p:cNvPr id="4" name="Рисунок 3" descr="сх.jpg"/>
          <p:cNvPicPr>
            <a:picLocks noChangeAspect="1"/>
          </p:cNvPicPr>
          <p:nvPr/>
        </p:nvPicPr>
        <p:blipFill>
          <a:blip r:embed="rId2" cstate="print"/>
          <a:srcRect t="58228" b="29114"/>
          <a:stretch>
            <a:fillRect/>
          </a:stretch>
        </p:blipFill>
        <p:spPr>
          <a:xfrm>
            <a:off x="1179912" y="3645024"/>
            <a:ext cx="7964088" cy="1008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 ск встре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</TotalTime>
  <Words>51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Corbel</vt:lpstr>
      <vt:lpstr>Gill Sans MT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Andrey</cp:lastModifiedBy>
  <cp:revision>11</cp:revision>
  <dcterms:created xsi:type="dcterms:W3CDTF">2020-10-07T09:18:52Z</dcterms:created>
  <dcterms:modified xsi:type="dcterms:W3CDTF">2021-11-29T07:11:49Z</dcterms:modified>
</cp:coreProperties>
</file>