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0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75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444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647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689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90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88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321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435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77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425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8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0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644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066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537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27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BA6AFD4-8C09-473C-B0F3-BE8186160B8A}" type="datetimeFigureOut">
              <a:rPr lang="ru-RU" smtClean="0"/>
              <a:t>20.01.2018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FD58194-E6D4-4479-A776-73209CEE85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4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Внеклассное Мероприятие</a:t>
            </a:r>
            <a: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Географии</a:t>
            </a:r>
            <a: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</a:t>
            </a:r>
            <a: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cap="none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"Веселая География" 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Объект 4" descr="C:\Users\полина\Desktop\школа\img3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958" y="2214694"/>
            <a:ext cx="5342022" cy="40096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70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76463"/>
            <a:ext cx="10364451" cy="102669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7-ой конкурс «По заповедным местам»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(география + зоология)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9389" y="834190"/>
            <a:ext cx="11261558" cy="5614736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dirty="0"/>
              <a:t>КИТ-- государство в Азии.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-ПОНИ- островное государство в Азии.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-РАК государство в Азии. </a:t>
            </a:r>
            <a:r>
              <a:rPr lang="ru-RU" dirty="0" smtClean="0"/>
              <a:t> 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-РАК---- действующий вулкан в Индонезии.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КАРП--- горная система в Европе.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СОМ--- государство в Африке.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ТУР--- государство в Евразии.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ЯК---- Республика в Р. Ф.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ВОЛ-- крупнейшая река в России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2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55800" y="2967335"/>
            <a:ext cx="6880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436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3775" y="128337"/>
            <a:ext cx="10364451" cy="128336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1-ый конкурс «В стране сообразили»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(география + смекалка)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04801" y="1026695"/>
            <a:ext cx="5714999" cy="5293893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/>
              <a:t>1-ая команда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Её с собой берёт геолог, турист, водитель, </a:t>
            </a:r>
            <a:r>
              <a:rPr lang="ru-RU" dirty="0" smtClean="0"/>
              <a:t>археолог……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Не видать её корней, вершина выше тополей, всё вверх и вверх она идёт, но не </a:t>
            </a:r>
            <a:r>
              <a:rPr lang="ru-RU" dirty="0" smtClean="0"/>
              <a:t>растёт…… 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Что за слабый ветерок паруса надуть не смог </a:t>
            </a:r>
            <a:r>
              <a:rPr lang="ru-RU" dirty="0" smtClean="0"/>
              <a:t>…..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Все обходят это место: здесь земля как будто тесто, здесь осока, кочки, мхи...Нет опоры для </a:t>
            </a:r>
            <a:r>
              <a:rPr lang="ru-RU" dirty="0" smtClean="0"/>
              <a:t>ноги…..</a:t>
            </a:r>
            <a:endParaRPr lang="ru-RU" dirty="0"/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Взамен дубов, берёз и липы ты увидишь эвкалипты, в окошко глянешь поутру - по полю скачут кенгуру-  </a:t>
            </a:r>
            <a:r>
              <a:rPr lang="ru-RU" dirty="0" smtClean="0"/>
              <a:t>материк…..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6172200" y="1026696"/>
            <a:ext cx="5715000" cy="5293893"/>
          </a:xfrm>
        </p:spPr>
        <p:txBody>
          <a:bodyPr>
            <a:normAutofit fontScale="70000" lnSpcReduction="20000"/>
          </a:bodyPr>
          <a:lstStyle/>
          <a:p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2-ая команда</a:t>
            </a: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500" dirty="0" smtClean="0"/>
              <a:t>Карты </a:t>
            </a:r>
            <a:r>
              <a:rPr lang="ru-RU" sz="2500" dirty="0"/>
              <a:t>в нём одна к одной сшиты в типографии. Он теперь всегда с тобой - гид по </a:t>
            </a:r>
            <a:r>
              <a:rPr lang="ru-RU" sz="2500" dirty="0" smtClean="0"/>
              <a:t>географии…… </a:t>
            </a:r>
            <a:endParaRPr lang="ru-RU" sz="2500" dirty="0"/>
          </a:p>
          <a:p>
            <a:pPr marL="457200" lvl="0" indent="-457200">
              <a:buFont typeface="+mj-lt"/>
              <a:buAutoNum type="arabicPeriod"/>
            </a:pPr>
            <a:r>
              <a:rPr lang="ru-RU" sz="2500" dirty="0"/>
              <a:t>Он и летом и зимой - между небом и землёй, хоть всю жизнь к нему иди - он всё будет впереди </a:t>
            </a:r>
            <a:r>
              <a:rPr lang="ru-RU" sz="2500" dirty="0" smtClean="0"/>
              <a:t>….</a:t>
            </a:r>
            <a:endParaRPr lang="ru-RU" sz="2500" dirty="0"/>
          </a:p>
          <a:p>
            <a:pPr marL="457200" lvl="0" indent="-457200">
              <a:buFont typeface="+mj-lt"/>
              <a:buAutoNum type="arabicPeriod"/>
            </a:pPr>
            <a:r>
              <a:rPr lang="ru-RU" sz="2500" dirty="0"/>
              <a:t>Пыль с дороги захватил, а потом, набравшись сил, завертелся, закружился и столбом до неба </a:t>
            </a:r>
            <a:r>
              <a:rPr lang="ru-RU" sz="2500" dirty="0" smtClean="0"/>
              <a:t>взвился…..</a:t>
            </a:r>
            <a:endParaRPr lang="ru-RU" sz="2500" dirty="0"/>
          </a:p>
          <a:p>
            <a:pPr marL="457200" lvl="0" indent="-457200">
              <a:buFont typeface="+mj-lt"/>
              <a:buAutoNum type="arabicPeriod"/>
            </a:pPr>
            <a:r>
              <a:rPr lang="ru-RU" sz="2500" dirty="0"/>
              <a:t>Ну а в этой части света проживает полпланеты, и, конечно, здесь, без спора, самые большие горы </a:t>
            </a:r>
            <a:r>
              <a:rPr lang="ru-RU" sz="2500" dirty="0" smtClean="0"/>
              <a:t>…</a:t>
            </a:r>
            <a:endParaRPr lang="ru-RU" sz="2500" dirty="0"/>
          </a:p>
          <a:p>
            <a:pPr marL="457200" lvl="0" indent="-457200">
              <a:buFont typeface="+mj-lt"/>
              <a:buAutoNum type="arabicPeriod"/>
            </a:pPr>
            <a:r>
              <a:rPr lang="ru-RU" sz="2500" dirty="0"/>
              <a:t>Не понятно где теперь я? Степи тут зовутся «прерия». Здесь у них пастух любой называется «ковбой</a:t>
            </a:r>
            <a:r>
              <a:rPr lang="ru-RU" sz="2500" dirty="0" smtClean="0"/>
              <a:t>» материк ……</a:t>
            </a:r>
            <a:endParaRPr lang="ru-RU" sz="2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48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53609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2-ой конкурс « Географические шарады»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5013" y="1219200"/>
            <a:ext cx="5634787" cy="4989095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1-ая команда: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r>
              <a:rPr lang="ru-RU" b="1" dirty="0"/>
              <a:t>Первое</a:t>
            </a:r>
            <a:r>
              <a:rPr lang="ru-RU" dirty="0"/>
              <a:t> можно из снега слепить,</a:t>
            </a:r>
            <a:br>
              <a:rPr lang="ru-RU" dirty="0"/>
            </a:br>
            <a:r>
              <a:rPr lang="ru-RU" dirty="0"/>
              <a:t>Грязи кусок может тоже им быть. </a:t>
            </a:r>
            <a:br>
              <a:rPr lang="ru-RU" dirty="0"/>
            </a:br>
            <a:r>
              <a:rPr lang="ru-RU" dirty="0"/>
              <a:t>Ну, а </a:t>
            </a:r>
            <a:r>
              <a:rPr lang="ru-RU" b="1" dirty="0"/>
              <a:t>второе</a:t>
            </a:r>
            <a:r>
              <a:rPr lang="ru-RU" dirty="0"/>
              <a:t> - мяча передача, </a:t>
            </a:r>
            <a:br>
              <a:rPr lang="ru-RU" dirty="0"/>
            </a:br>
            <a:r>
              <a:rPr lang="ru-RU" dirty="0"/>
              <a:t>Важная это в футболе задача. </a:t>
            </a:r>
            <a:br>
              <a:rPr lang="ru-RU" dirty="0"/>
            </a:br>
            <a:r>
              <a:rPr lang="ru-RU" b="1" dirty="0"/>
              <a:t>Целое </a:t>
            </a:r>
            <a:r>
              <a:rPr lang="ru-RU" dirty="0"/>
              <a:t>Люди в походы берут, </a:t>
            </a:r>
            <a:br>
              <a:rPr lang="ru-RU" dirty="0"/>
            </a:br>
            <a:r>
              <a:rPr lang="ru-RU" dirty="0"/>
              <a:t>Ведь без него они путь не </a:t>
            </a:r>
            <a:r>
              <a:rPr lang="ru-RU" dirty="0" smtClean="0"/>
              <a:t>найдут…..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b="1" dirty="0"/>
              <a:t>Начало</a:t>
            </a:r>
            <a:r>
              <a:rPr lang="ru-RU" dirty="0"/>
              <a:t> слова есть местоимение, </a:t>
            </a:r>
            <a:br>
              <a:rPr lang="ru-RU" dirty="0"/>
            </a:br>
            <a:r>
              <a:rPr lang="ru-RU" dirty="0"/>
              <a:t>Что выскочки кричат без промедления, </a:t>
            </a:r>
            <a:br>
              <a:rPr lang="ru-RU" dirty="0"/>
            </a:br>
            <a:r>
              <a:rPr lang="ru-RU" dirty="0"/>
              <a:t>А что в </a:t>
            </a:r>
            <a:r>
              <a:rPr lang="ru-RU" b="1" dirty="0"/>
              <a:t>конце</a:t>
            </a:r>
            <a:r>
              <a:rPr lang="ru-RU" dirty="0"/>
              <a:t> - ребёнок надевает, </a:t>
            </a:r>
            <a:br>
              <a:rPr lang="ru-RU" dirty="0"/>
            </a:br>
            <a:r>
              <a:rPr lang="ru-RU" dirty="0"/>
              <a:t>Одежда та без рукавов бывает. </a:t>
            </a:r>
            <a:br>
              <a:rPr lang="ru-RU" dirty="0"/>
            </a:br>
            <a:r>
              <a:rPr lang="ru-RU" b="1" dirty="0"/>
              <a:t>Всё вместе -</a:t>
            </a:r>
            <a:r>
              <a:rPr lang="ru-RU" dirty="0"/>
              <a:t> это остров очень жаркий, </a:t>
            </a:r>
            <a:br>
              <a:rPr lang="ru-RU" dirty="0"/>
            </a:br>
            <a:r>
              <a:rPr lang="ru-RU" dirty="0"/>
              <a:t>Сияет солнце в небесах там </a:t>
            </a:r>
            <a:r>
              <a:rPr lang="ru-RU" dirty="0" smtClean="0"/>
              <a:t>ярко……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172199" y="1219200"/>
            <a:ext cx="5634789" cy="4989095"/>
          </a:xfrm>
        </p:spPr>
        <p:txBody>
          <a:bodyPr>
            <a:normAutofit lnSpcReduction="10000"/>
          </a:bodyPr>
          <a:lstStyle/>
          <a:p>
            <a:r>
              <a:rPr lang="ru-RU" b="1" i="1" dirty="0"/>
              <a:t>2-ая команда: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Последней буквой алфавита </a:t>
            </a:r>
            <a:br>
              <a:rPr lang="ru-RU" dirty="0"/>
            </a:br>
            <a:r>
              <a:rPr lang="ru-RU" b="1" dirty="0"/>
              <a:t>Открыто</a:t>
            </a:r>
            <a:r>
              <a:rPr lang="ru-RU" dirty="0"/>
              <a:t> слово и </a:t>
            </a:r>
            <a:r>
              <a:rPr lang="ru-RU" b="1" dirty="0"/>
              <a:t>закрыто.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А </a:t>
            </a:r>
            <a:r>
              <a:rPr lang="ru-RU" b="1" dirty="0"/>
              <a:t>между ними</a:t>
            </a:r>
            <a:r>
              <a:rPr lang="ru-RU" dirty="0"/>
              <a:t> без седла </a:t>
            </a:r>
            <a:br>
              <a:rPr lang="ru-RU" dirty="0"/>
            </a:br>
            <a:r>
              <a:rPr lang="ru-RU" dirty="0"/>
              <a:t>Стоит лошадка, что мала. </a:t>
            </a:r>
            <a:br>
              <a:rPr lang="ru-RU" dirty="0"/>
            </a:br>
            <a:r>
              <a:rPr lang="ru-RU" dirty="0"/>
              <a:t>Вы это слово знать должны: </a:t>
            </a:r>
            <a:br>
              <a:rPr lang="ru-RU" dirty="0"/>
            </a:br>
            <a:r>
              <a:rPr lang="ru-RU" dirty="0"/>
              <a:t>Оно — название </a:t>
            </a:r>
            <a:r>
              <a:rPr lang="ru-RU" dirty="0" smtClean="0"/>
              <a:t>страны…. 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Часть первая — мост, </a:t>
            </a:r>
            <a:br>
              <a:rPr lang="ru-RU" dirty="0"/>
            </a:br>
            <a:r>
              <a:rPr lang="ru-RU" dirty="0"/>
              <a:t>Но без буквы конечной. </a:t>
            </a:r>
            <a:br>
              <a:rPr lang="ru-RU" dirty="0"/>
            </a:br>
            <a:r>
              <a:rPr lang="ru-RU" b="1" dirty="0"/>
              <a:t>Вторая</a:t>
            </a:r>
            <a:r>
              <a:rPr lang="ru-RU" dirty="0"/>
              <a:t> — звучит на болоте беспечно. </a:t>
            </a:r>
            <a:br>
              <a:rPr lang="ru-RU" dirty="0"/>
            </a:br>
            <a:r>
              <a:rPr lang="ru-RU" dirty="0"/>
              <a:t>А </a:t>
            </a:r>
            <a:r>
              <a:rPr lang="ru-RU" b="1" dirty="0"/>
              <a:t>целое</a:t>
            </a:r>
            <a:r>
              <a:rPr lang="ru-RU" dirty="0"/>
              <a:t> — местность. </a:t>
            </a:r>
            <a:br>
              <a:rPr lang="ru-RU" dirty="0"/>
            </a:br>
            <a:r>
              <a:rPr lang="ru-RU" dirty="0"/>
              <a:t>Любимая пламенно, </a:t>
            </a:r>
            <a:br>
              <a:rPr lang="ru-RU" dirty="0"/>
            </a:br>
            <a:r>
              <a:rPr lang="ru-RU" dirty="0"/>
              <a:t>Которую люди зовут </a:t>
            </a:r>
            <a:r>
              <a:rPr lang="ru-RU" dirty="0" smtClean="0"/>
              <a:t>Белокаменной….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7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44379"/>
            <a:ext cx="10364451" cy="898359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3-ий конкурс « </a:t>
            </a:r>
            <a:r>
              <a:rPr lang="ru-RU" b="1" i="1" dirty="0" err="1"/>
              <a:t>Геологика</a:t>
            </a:r>
            <a:r>
              <a:rPr lang="ru-RU" b="1" i="1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913774" y="609600"/>
            <a:ext cx="10363826" cy="5919537"/>
          </a:xfrm>
        </p:spPr>
        <p:txBody>
          <a:bodyPr>
            <a:normAutofit fontScale="92500" lnSpcReduction="1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Тёплый, холодный, звёздный, кислотный, слепой, грибной, частый, затяжной, проливной...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Метеоритный, транспортный, финансовый,  воздушный,  людской, дождевой, водный, грязевый, речной...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Наземный, подводный,  спящий, потухший, грозный, огнедышащий, извергающийся...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Золотой, сахарный, крупный, мелкий, морской, речной</a:t>
            </a:r>
            <a:r>
              <a:rPr lang="ru-RU" b="1" dirty="0" smtClean="0"/>
              <a:t>...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Живая, мертвая, огненная, жёсткая, мягкая, мутная, прозрачная, проточная, пресная, солёная...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Пышные, кудрявые, ватные, перистые, слоистые, кучевые, дождевые, </a:t>
            </a:r>
            <a:r>
              <a:rPr lang="ru-RU" b="1" dirty="0" smtClean="0"/>
              <a:t>грозовые…</a:t>
            </a:r>
            <a:r>
              <a:rPr lang="ru-RU" b="1" dirty="0"/>
              <a:t>  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Звёздный, весёлый, холодный, теплый,  сильный,  слабый, порывистый,  южный,  северо-западный...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Звуковая, световая, воздушная, взрывная, ударная, магнитная,   длинная, кроткая, сейсмическая, морская, приливно-отливная... </a:t>
            </a:r>
            <a:r>
              <a:rPr lang="ru-RU" b="1" dirty="0" smtClean="0"/>
              <a:t> 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58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28337"/>
            <a:ext cx="10364451" cy="1155031"/>
          </a:xfrm>
        </p:spPr>
        <p:txBody>
          <a:bodyPr>
            <a:noAutofit/>
          </a:bodyPr>
          <a:lstStyle/>
          <a:p>
            <a:r>
              <a:rPr lang="ru-RU" sz="2800" b="1" dirty="0"/>
              <a:t>4-ой конкурс «В океане юмора»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(география + юмор) 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81263" y="882316"/>
            <a:ext cx="10796337" cy="5743073"/>
          </a:xfrm>
        </p:spPr>
        <p:txBody>
          <a:bodyPr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Зелёный платок уронили в Желтое море. Каким его вытащили из воды?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Назовите самый тонкий и острый </a:t>
            </a:r>
            <a:r>
              <a:rPr lang="ru-RU" sz="1400" b="1" dirty="0" smtClean="0"/>
              <a:t>мыс</a:t>
            </a:r>
            <a:endParaRPr lang="ru-RU" sz="1400" b="1" dirty="0"/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Каким озером любуются в театре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 называется остров в океане, в котором не растёт кокос и не ловится </a:t>
            </a:r>
            <a:r>
              <a:rPr lang="ru-RU" sz="1400" b="1" dirty="0" smtClean="0"/>
              <a:t>крокодил</a:t>
            </a:r>
            <a:endParaRPr lang="ru-RU" sz="1400" b="1" dirty="0"/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В какой стране все животные с сумками бегают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Какой город Р. Ф. самый </a:t>
            </a:r>
            <a:r>
              <a:rPr lang="ru-RU" sz="1400" b="1" dirty="0" smtClean="0"/>
              <a:t>сердитый</a:t>
            </a:r>
            <a:endParaRPr lang="ru-RU" sz="1400" b="1" dirty="0"/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Какой полуостров заявляет о своей величине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Какой остров называет себя спортивной одеждой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Какой остров, потеряв букву, становится геометрической фигурой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Какую цепь нельзя поднять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На каком фронте не воюют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Какое государство можно носить на голове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Какая европейская столица стоит на скошенной траве </a:t>
            </a:r>
            <a:r>
              <a:rPr lang="ru-RU" sz="1400" b="1" dirty="0" smtClean="0"/>
              <a:t> </a:t>
            </a:r>
            <a:endParaRPr lang="ru-RU" sz="1400" b="1" dirty="0"/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Какой лес вырастает в школьных классах на тех уроках, к которым ребята хорошо подготовились 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Назовите самую сладкую и любимую всеми детьми пустыню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/>
              <a:t>Именем какого полуострова нашей страны называют задние ряды парт в классе</a:t>
            </a:r>
            <a:r>
              <a:rPr lang="ru-RU" sz="1400" b="1" dirty="0" smtClean="0"/>
              <a:t>?</a:t>
            </a:r>
            <a:endParaRPr lang="ru-RU" sz="1400" b="1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1296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0"/>
            <a:ext cx="10364451" cy="10587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5-ий конкурс «Восхождение к вершинам знаний»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2716" y="641684"/>
            <a:ext cx="11646568" cy="5759116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Самое мелководное море на Земле и самое маленькое по площади у берегов России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Самая большая равнина России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Самые высокие горы России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Самая полноводная река России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Самый высокий действующий вулкан России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Самый </a:t>
            </a:r>
            <a:r>
              <a:rPr lang="ru-RU" b="1" dirty="0"/>
              <a:t>большой остров России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Самая длинная горная система России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Самая высокая вершина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Самое глубокое озеро в мире и самое большое по площади в России </a:t>
            </a:r>
            <a:r>
              <a:rPr lang="ru-RU" b="1" dirty="0" smtClean="0"/>
              <a:t> </a:t>
            </a:r>
            <a:endParaRPr lang="ru-RU" b="1" dirty="0"/>
          </a:p>
          <a:p>
            <a:pPr marL="457200" lvl="0" indent="-457200">
              <a:buFont typeface="+mj-lt"/>
              <a:buAutoNum type="arabicPeriod"/>
            </a:pPr>
            <a:r>
              <a:rPr lang="ru-RU" b="1" dirty="0"/>
              <a:t>С каким государством у России самая протяжённая граница </a:t>
            </a:r>
            <a:r>
              <a:rPr lang="ru-RU" b="1" dirty="0" smtClean="0"/>
              <a:t> 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6603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12295"/>
            <a:ext cx="10364451" cy="115503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со зрителями на внимание «Веселые стихи»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913774" y="866274"/>
            <a:ext cx="5106026" cy="492492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1. Солнце </a:t>
            </a:r>
            <a:r>
              <a:rPr lang="ru-RU" dirty="0"/>
              <a:t>за день устаёт,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На ночь спать оно идёт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На полянку, за лесок,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Ровно-ровно на </a:t>
            </a:r>
            <a:r>
              <a:rPr lang="ru-RU" dirty="0" smtClean="0"/>
              <a:t>восток….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/>
              <a:t>Каждый с детства твёрдо знает:</a:t>
            </a:r>
          </a:p>
          <a:p>
            <a:pPr marL="0" indent="0">
              <a:buNone/>
            </a:pPr>
            <a:r>
              <a:rPr lang="ru-RU" dirty="0"/>
              <a:t>Ангара в Байкал </a:t>
            </a:r>
            <a:r>
              <a:rPr lang="ru-RU" dirty="0" smtClean="0"/>
              <a:t>впадает…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dirty="0"/>
              <a:t>Шесть океанов на планете.</a:t>
            </a:r>
          </a:p>
          <a:p>
            <a:pPr marL="0" indent="0">
              <a:buNone/>
            </a:pPr>
            <a:r>
              <a:rPr lang="ru-RU" dirty="0"/>
              <a:t>Согласны с этим все ли, дети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>4. </a:t>
            </a:r>
            <a:r>
              <a:rPr lang="ru-RU" dirty="0"/>
              <a:t>Край снегов, морозов, вьюг</a:t>
            </a:r>
          </a:p>
          <a:p>
            <a:pPr marL="0" indent="0">
              <a:buNone/>
            </a:pPr>
            <a:r>
              <a:rPr lang="ru-RU" dirty="0"/>
              <a:t>Называем словом юг.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lnSpc>
                <a:spcPct val="100000"/>
              </a:lnSpc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6172200" y="866274"/>
            <a:ext cx="5105400" cy="492492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5. </a:t>
            </a:r>
            <a:r>
              <a:rPr lang="ru-RU" dirty="0"/>
              <a:t>Знает каждый капитан:</a:t>
            </a:r>
          </a:p>
          <a:p>
            <a:pPr marL="0" indent="0">
              <a:buNone/>
            </a:pPr>
            <a:r>
              <a:rPr lang="ru-RU" dirty="0"/>
              <a:t>Волга - это </a:t>
            </a:r>
            <a:r>
              <a:rPr lang="ru-RU" dirty="0" smtClean="0"/>
              <a:t>океан.</a:t>
            </a:r>
          </a:p>
          <a:p>
            <a:pPr marL="0" indent="0">
              <a:buNone/>
            </a:pPr>
            <a:r>
              <a:rPr lang="ru-RU" dirty="0" smtClean="0"/>
              <a:t>6. </a:t>
            </a:r>
            <a:r>
              <a:rPr lang="ru-RU" dirty="0"/>
              <a:t>Солнце и небо багряного цвета.</a:t>
            </a:r>
          </a:p>
          <a:p>
            <a:pPr marL="0" indent="0">
              <a:buNone/>
            </a:pPr>
            <a:r>
              <a:rPr lang="ru-RU" dirty="0"/>
              <a:t>Ночь начинается после рассвета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7. </a:t>
            </a:r>
            <a:r>
              <a:rPr lang="ru-RU" dirty="0"/>
              <a:t>Слышу подсказку Вити-дружка,</a:t>
            </a:r>
          </a:p>
          <a:p>
            <a:pPr marL="0" indent="0">
              <a:buNone/>
            </a:pPr>
            <a:r>
              <a:rPr lang="ru-RU" dirty="0"/>
              <a:t>Что Эверест - большая река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8. </a:t>
            </a:r>
            <a:r>
              <a:rPr lang="ru-RU" dirty="0"/>
              <a:t>Знать, ребята, вам пора,</a:t>
            </a:r>
          </a:p>
          <a:p>
            <a:pPr marL="0" indent="0">
              <a:buNone/>
            </a:pPr>
            <a:r>
              <a:rPr lang="ru-RU" dirty="0"/>
              <a:t>Что Байкал у нас - гора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4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327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со зрителями на внимание «Веселые стихи»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930442"/>
            <a:ext cx="10363826" cy="48607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9. </a:t>
            </a:r>
            <a:r>
              <a:rPr lang="ru-RU" dirty="0"/>
              <a:t>Высокие сосны слева и справа,</a:t>
            </a:r>
          </a:p>
          <a:p>
            <a:pPr marL="0" indent="0">
              <a:buNone/>
            </a:pPr>
            <a:r>
              <a:rPr lang="ru-RU" dirty="0"/>
              <a:t>Семья их лесная зовётся дубрава.</a:t>
            </a:r>
          </a:p>
          <a:p>
            <a:pPr marL="0" indent="0">
              <a:buNone/>
            </a:pPr>
            <a:r>
              <a:rPr lang="ru-RU" dirty="0" smtClean="0"/>
              <a:t>10. </a:t>
            </a:r>
            <a:r>
              <a:rPr lang="ru-RU" dirty="0"/>
              <a:t>Белые медведи ходят-бродят по лесу,</a:t>
            </a:r>
          </a:p>
          <a:p>
            <a:pPr marL="0" indent="0">
              <a:buNone/>
            </a:pPr>
            <a:r>
              <a:rPr lang="ru-RU" dirty="0"/>
              <a:t>А их братья бурые - по Северному полюсу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11. </a:t>
            </a:r>
            <a:r>
              <a:rPr lang="ru-RU" dirty="0"/>
              <a:t>На пруду есть развлечение:</a:t>
            </a:r>
          </a:p>
          <a:p>
            <a:pPr marL="0" indent="0">
              <a:buNone/>
            </a:pPr>
            <a:r>
              <a:rPr lang="ru-RU" dirty="0"/>
              <a:t>На спине плыть по течению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12. </a:t>
            </a:r>
            <a:r>
              <a:rPr lang="ru-RU" dirty="0"/>
              <a:t>Есть отличная примета:</a:t>
            </a:r>
          </a:p>
          <a:p>
            <a:pPr marL="0" indent="0">
              <a:buNone/>
            </a:pPr>
            <a:r>
              <a:rPr lang="ru-RU" dirty="0"/>
              <a:t>Выпал снег - встречайте лето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13. </a:t>
            </a:r>
            <a:r>
              <a:rPr lang="ru-RU" dirty="0"/>
              <a:t>Листопаду дали старт -</a:t>
            </a:r>
          </a:p>
          <a:p>
            <a:pPr marL="0" indent="0">
              <a:buNone/>
            </a:pPr>
            <a:r>
              <a:rPr lang="ru-RU" dirty="0"/>
              <a:t>Наступил ведь месяц март.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1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12295"/>
            <a:ext cx="10364451" cy="145983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6-ый конкурс «К литературным источникам»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(география + литература)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5221" y="1138990"/>
            <a:ext cx="11486147" cy="5197642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Язык до... (сейчас город на Украине) 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Погиб</a:t>
            </a:r>
            <a:r>
              <a:rPr lang="ru-RU" sz="2400" dirty="0"/>
              <a:t>, как швед под... (город). 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Не </a:t>
            </a:r>
            <a:r>
              <a:rPr lang="ru-RU" sz="2400" dirty="0"/>
              <a:t>разом... (город) строилась. </a:t>
            </a:r>
            <a:endParaRPr lang="ru-RU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Нет</a:t>
            </a:r>
            <a:r>
              <a:rPr lang="ru-RU" sz="2400" dirty="0"/>
              <a:t>... (озеро) без омуля и омуля без... (озеро).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Без труда не вытащишь и рыбки из... </a:t>
            </a:r>
            <a:r>
              <a:rPr lang="ru-RU" sz="2400" dirty="0" smtClean="0"/>
              <a:t> </a:t>
            </a:r>
            <a:endParaRPr lang="ru-RU" sz="2400" dirty="0"/>
          </a:p>
          <a:p>
            <a:pPr marL="457200" lvl="0" indent="-457200">
              <a:buFont typeface="+mj-lt"/>
              <a:buAutoNum type="arabicPeriod"/>
            </a:pPr>
            <a:r>
              <a:rPr lang="ru-RU" sz="2400" dirty="0"/>
              <a:t>Не всё..., что блестит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099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37</TotalTime>
  <Words>776</Words>
  <Application>Microsoft Office PowerPoint</Application>
  <PresentationFormat>Широкоэкранный</PresentationFormat>
  <Paragraphs>113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Tw Cen MT</vt:lpstr>
      <vt:lpstr>Капля</vt:lpstr>
      <vt:lpstr>Внеклассное Мероприятие По Географии Викторина  "Веселая География"  </vt:lpstr>
      <vt:lpstr>1-ый конкурс «В стране сообразили» (география + смекалка) </vt:lpstr>
      <vt:lpstr>2-ой конкурс « Географические шарады» </vt:lpstr>
      <vt:lpstr>3-ий конкурс « Геологика» </vt:lpstr>
      <vt:lpstr>4-ой конкурс «В океане юмора»  (география + юмор)  </vt:lpstr>
      <vt:lpstr>5-ий конкурс «Восхождение к вершинам знаний» </vt:lpstr>
      <vt:lpstr>Игра со зрителями на внимание «Веселые стихи» </vt:lpstr>
      <vt:lpstr>Игра со зрителями на внимание «Веселые стихи» </vt:lpstr>
      <vt:lpstr>6-ый конкурс «К литературным источникам»  (география + литература)  </vt:lpstr>
      <vt:lpstr>7-ой конкурс «По заповедным местам» (география + зоология)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По Географии Викторина  "Веселая География"  </dc:title>
  <dc:creator>полина</dc:creator>
  <cp:lastModifiedBy>полина</cp:lastModifiedBy>
  <cp:revision>5</cp:revision>
  <dcterms:created xsi:type="dcterms:W3CDTF">2018-01-19T06:26:50Z</dcterms:created>
  <dcterms:modified xsi:type="dcterms:W3CDTF">2018-01-20T08:04:16Z</dcterms:modified>
</cp:coreProperties>
</file>