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80" r:id="rId4"/>
    <p:sldId id="265" r:id="rId5"/>
    <p:sldId id="266" r:id="rId6"/>
    <p:sldId id="264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5" r:id="rId15"/>
    <p:sldId id="257" r:id="rId16"/>
    <p:sldId id="276" r:id="rId17"/>
    <p:sldId id="277" r:id="rId18"/>
    <p:sldId id="278" r:id="rId19"/>
    <p:sldId id="27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86" autoAdjust="0"/>
    <p:restoredTop sz="94660"/>
  </p:normalViewPr>
  <p:slideViewPr>
    <p:cSldViewPr>
      <p:cViewPr varScale="1">
        <p:scale>
          <a:sx n="68" d="100"/>
          <a:sy n="68" d="100"/>
        </p:scale>
        <p:origin x="150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C195F-2BD6-47FB-9DE3-893E8237BDBE}" type="datetimeFigureOut">
              <a:rPr lang="ru-RU" smtClean="0"/>
              <a:t>08.02.2025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D46B3-BCC4-46B6-B0F1-D15BFCCBF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392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C195F-2BD6-47FB-9DE3-893E8237BDBE}" type="datetimeFigureOut">
              <a:rPr lang="ru-RU" smtClean="0"/>
              <a:t>08.02.2025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D46B3-BCC4-46B6-B0F1-D15BFCCBF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712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C195F-2BD6-47FB-9DE3-893E8237BDBE}" type="datetimeFigureOut">
              <a:rPr lang="ru-RU" smtClean="0"/>
              <a:t>08.02.2025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D46B3-BCC4-46B6-B0F1-D15BFCCBF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6015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C195F-2BD6-47FB-9DE3-893E8237BDBE}" type="datetimeFigureOut">
              <a:rPr lang="ru-RU" smtClean="0"/>
              <a:t>08.02.2025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D46B3-BCC4-46B6-B0F1-D15BFCCBF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630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C195F-2BD6-47FB-9DE3-893E8237BDBE}" type="datetimeFigureOut">
              <a:rPr lang="ru-RU" smtClean="0"/>
              <a:t>08.02.2025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D46B3-BCC4-46B6-B0F1-D15BFCCBF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0407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C195F-2BD6-47FB-9DE3-893E8237BDBE}" type="datetimeFigureOut">
              <a:rPr lang="ru-RU" smtClean="0"/>
              <a:t>08.02.2025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D46B3-BCC4-46B6-B0F1-D15BFCCBF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758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C195F-2BD6-47FB-9DE3-893E8237BDBE}" type="datetimeFigureOut">
              <a:rPr lang="ru-RU" smtClean="0"/>
              <a:t>08.02.2025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D46B3-BCC4-46B6-B0F1-D15BFCCBF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963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C195F-2BD6-47FB-9DE3-893E8237BDBE}" type="datetimeFigureOut">
              <a:rPr lang="ru-RU" smtClean="0"/>
              <a:t>08.02.2025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D46B3-BCC4-46B6-B0F1-D15BFCCBF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529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C195F-2BD6-47FB-9DE3-893E8237BDBE}" type="datetimeFigureOut">
              <a:rPr lang="ru-RU" smtClean="0"/>
              <a:t>08.02.2025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D46B3-BCC4-46B6-B0F1-D15BFCCBF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00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C195F-2BD6-47FB-9DE3-893E8237BDBE}" type="datetimeFigureOut">
              <a:rPr lang="ru-RU" smtClean="0"/>
              <a:t>08.02.2025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D46B3-BCC4-46B6-B0F1-D15BFCCBF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850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C195F-2BD6-47FB-9DE3-893E8237BDBE}" type="datetimeFigureOut">
              <a:rPr lang="ru-RU" smtClean="0"/>
              <a:t>08.02.2025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D46B3-BCC4-46B6-B0F1-D15BFCCBF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978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C195F-2BD6-47FB-9DE3-893E8237BDBE}" type="datetimeFigureOut">
              <a:rPr lang="ru-RU" smtClean="0"/>
              <a:t>08.02.2025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D46B3-BCC4-46B6-B0F1-D15BFCCBF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28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.png"/><Relationship Id="rId5" Type="http://schemas.openxmlformats.org/officeDocument/2006/relationships/image" Target="../media/image21.jpe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2160240"/>
          </a:xfrm>
        </p:spPr>
        <p:txBody>
          <a:bodyPr>
            <a:normAutofit fontScale="90000"/>
          </a:bodyPr>
          <a:lstStyle/>
          <a:p>
            <a:r>
              <a:rPr lang="ru-RU" dirty="0"/>
              <a:t>Классный час</a:t>
            </a:r>
            <a:br>
              <a:rPr lang="ru-RU" dirty="0"/>
            </a:br>
            <a:r>
              <a:rPr lang="ru-RU" dirty="0"/>
              <a:t>Тема: </a:t>
            </a:r>
            <a:r>
              <a:rPr lang="ru-RU" b="1" dirty="0"/>
              <a:t>«Что такое подвиг? </a:t>
            </a:r>
            <a:br>
              <a:rPr lang="ru-RU" b="1" dirty="0"/>
            </a:br>
            <a:r>
              <a:rPr lang="ru-RU" b="1" dirty="0"/>
              <a:t>Подвиг людей в годы войны».</a:t>
            </a:r>
            <a:br>
              <a:rPr lang="ru-RU" dirty="0"/>
            </a:br>
            <a:r>
              <a:rPr lang="ru-RU" dirty="0"/>
              <a:t>(для учащихся 2-го класса)</a:t>
            </a:r>
            <a:br>
              <a:rPr lang="ru-RU" dirty="0"/>
            </a:b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Подготовила:</a:t>
            </a:r>
          </a:p>
          <a:p>
            <a:pPr algn="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Маркина Людмила Викторовна, </a:t>
            </a:r>
          </a:p>
          <a:p>
            <a:pPr algn="r"/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учитель, классный руководитель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543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340119"/>
            <a:ext cx="7488832" cy="4745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98728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1600" y="340119"/>
            <a:ext cx="7272808" cy="4745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97147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340119"/>
            <a:ext cx="7992888" cy="4745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5094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r"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187624" y="404665"/>
            <a:ext cx="6840760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Медаль "Золотая звезда"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042239"/>
            <a:ext cx="4968552" cy="3953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50900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r"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1187624" y="404665"/>
            <a:ext cx="6840760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/>
              <a:t>Медаль "За отвагу"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566" y="972181"/>
            <a:ext cx="2469598" cy="4113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12245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Орден Отечественной войны.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340768"/>
            <a:ext cx="458634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3853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Орден Славы.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253805"/>
            <a:ext cx="4714026" cy="381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0951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Орден «Победа».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342" y="1196752"/>
            <a:ext cx="3960440" cy="3797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20063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715200" cy="864096"/>
          </a:xfrm>
        </p:spPr>
        <p:txBody>
          <a:bodyPr>
            <a:noAutofit/>
          </a:bodyPr>
          <a:lstStyle/>
          <a:p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Борис Слуцкий</a:t>
            </a:r>
            <a:br>
              <a:rPr lang="ru-RU" sz="3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«Да, сделали всё, что могли»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342" y="1196752"/>
            <a:ext cx="3960440" cy="3797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7"/>
            <a:ext cx="8208912" cy="3941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95467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3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980728"/>
            <a:ext cx="7056784" cy="72008"/>
          </a:xfrm>
        </p:spPr>
        <p:txBody>
          <a:bodyPr>
            <a:noAutofit/>
          </a:bodyPr>
          <a:lstStyle/>
          <a:p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7560840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Мктроном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787119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5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9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76672"/>
            <a:ext cx="7488832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Священная Войн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452320" y="54452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2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5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idx="1"/>
          </p:nvPr>
        </p:nvSpPr>
        <p:spPr>
          <a:xfrm>
            <a:off x="179512" y="1600201"/>
            <a:ext cx="3456384" cy="197281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Рерих </a:t>
            </a:r>
          </a:p>
          <a:p>
            <a:pPr marL="0" indent="0">
              <a:buNone/>
            </a:pPr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Николай Константинович</a:t>
            </a:r>
          </a:p>
          <a:p>
            <a:endParaRPr lang="ru-RU" dirty="0"/>
          </a:p>
        </p:txBody>
      </p:sp>
      <p:pic>
        <p:nvPicPr>
          <p:cNvPr id="3" name="Священная Войн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452320" y="5445224"/>
            <a:ext cx="609600" cy="609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1A55EB-20AF-1A68-425D-CDE32445B2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74638"/>
            <a:ext cx="420052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22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54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54055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548681"/>
            <a:ext cx="7772400" cy="3858220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ПОДВИГ - героический, самоотверженный поступок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29" y="404664"/>
            <a:ext cx="8528271" cy="4797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5159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476674"/>
            <a:ext cx="7772400" cy="578503"/>
          </a:xfrm>
        </p:spPr>
        <p:txBody>
          <a:bodyPr>
            <a:noAutofit/>
          </a:bodyPr>
          <a:lstStyle/>
          <a:p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Юрий </a:t>
            </a:r>
            <a:r>
              <a:rPr lang="ru-RU" sz="3000" b="1" dirty="0" err="1">
                <a:latin typeface="Times New Roman" pitchFamily="18" charset="0"/>
                <a:cs typeface="Times New Roman" pitchFamily="18" charset="0"/>
              </a:rPr>
              <a:t>Верховский</a:t>
            </a: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>
                <a:latin typeface="Times New Roman" pitchFamily="18" charset="0"/>
                <a:cs typeface="Times New Roman" pitchFamily="18" charset="0"/>
              </a:rPr>
              <a:t>«Баллада о юном герое».</a:t>
            </a:r>
            <a:br>
              <a:rPr lang="ru-RU" sz="3000" dirty="0"/>
            </a:br>
            <a:endParaRPr lang="ru-RU" sz="3000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1628800"/>
            <a:ext cx="6400800" cy="4010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55177"/>
            <a:ext cx="8208911" cy="417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056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463170"/>
            <a:ext cx="7992888" cy="4694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1415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534" y="340119"/>
            <a:ext cx="8400932" cy="4725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1838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340118"/>
            <a:ext cx="7704856" cy="4889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5009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dirty="0"/>
            </a:br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340119"/>
            <a:ext cx="8424936" cy="4745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63654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100</Words>
  <Application>Microsoft Office PowerPoint</Application>
  <PresentationFormat>Экран (4:3)</PresentationFormat>
  <Paragraphs>25</Paragraphs>
  <Slides>19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Times New Roman</vt:lpstr>
      <vt:lpstr>Тема Office</vt:lpstr>
      <vt:lpstr>Классный час Тема: «Что такое подвиг?  Подвиг людей в годы войны». (для учащихся 2-го класса) </vt:lpstr>
      <vt:lpstr> </vt:lpstr>
      <vt:lpstr> </vt:lpstr>
      <vt:lpstr>Презентация PowerPoint</vt:lpstr>
      <vt:lpstr>Юрий Верховский  «Баллада о юном герое».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Орден Отечественной войны.</vt:lpstr>
      <vt:lpstr>Орден Славы.</vt:lpstr>
      <vt:lpstr>Орден «Победа».</vt:lpstr>
      <vt:lpstr>Борис Слуцкий «Да, сделали всё, что могли»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 Тема: «Что такое подвиг» (для учащихся 5-го класса) </dc:title>
  <dc:creator>User</dc:creator>
  <cp:lastModifiedBy>Пользователь</cp:lastModifiedBy>
  <cp:revision>12</cp:revision>
  <dcterms:created xsi:type="dcterms:W3CDTF">2020-06-11T16:30:10Z</dcterms:created>
  <dcterms:modified xsi:type="dcterms:W3CDTF">2025-02-08T09:27:46Z</dcterms:modified>
</cp:coreProperties>
</file>