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3" r:id="rId2"/>
    <p:sldId id="329" r:id="rId3"/>
    <p:sldId id="305" r:id="rId4"/>
    <p:sldId id="306" r:id="rId5"/>
    <p:sldId id="308" r:id="rId6"/>
    <p:sldId id="330" r:id="rId7"/>
    <p:sldId id="314" r:id="rId8"/>
    <p:sldId id="316" r:id="rId9"/>
    <p:sldId id="317" r:id="rId10"/>
    <p:sldId id="332" r:id="rId11"/>
    <p:sldId id="326" r:id="rId12"/>
    <p:sldId id="323" r:id="rId13"/>
    <p:sldId id="324" r:id="rId14"/>
    <p:sldId id="325" r:id="rId15"/>
    <p:sldId id="320" r:id="rId16"/>
    <p:sldId id="322" r:id="rId17"/>
    <p:sldId id="321" r:id="rId18"/>
    <p:sldId id="32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2" autoAdjust="0"/>
    <p:restoredTop sz="94579" autoAdjust="0"/>
  </p:normalViewPr>
  <p:slideViewPr>
    <p:cSldViewPr>
      <p:cViewPr varScale="1">
        <p:scale>
          <a:sx n="69" d="100"/>
          <a:sy n="69" d="100"/>
        </p:scale>
        <p:origin x="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DF9A736-55C6-4CF3-B933-79AB904E5929}" type="datetimeFigureOut">
              <a:rPr lang="ru-RU" smtClean="0"/>
              <a:pPr/>
              <a:t>24.09.2021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4E8405B-EAD1-443A-B2FF-F11E1BE9AB9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Pticy_na_dache_-_Penie_ptic_na_dache_vesna_cherez_dva_dnya_1_maya_Pasha.mp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liveinternet.ru/app/fotograf/index.php?s=photo_viewer&amp;ev=photo_view&amp;uid=4263169&amp;bid=4263169&amp;pid=1228737&amp;id=4329748&amp;mode=this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liveinternet.ru/app/fotograf/index.php?s=photo_viewer&amp;ev=photo_view&amp;uid=4263169&amp;bid=4263169&amp;pid=1228737&amp;id=4329749&amp;mode=this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liveinternet.ru/app/fotograf/index.php?s=photo_viewer&amp;ev=photo_view&amp;uid=4263169&amp;bid=4263169&amp;pid=1228737&amp;id=4329750&amp;mode=this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liveinternet.ru/app/fotograf/index.php?s=photo_viewer&amp;ev=photo_view&amp;uid=4263169&amp;bid=4263169&amp;pid=1228737&amp;id=4329753&amp;mode=this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liveinternet.ru/app/fotograf/index.php?s=photo_viewer&amp;ev=photo_view&amp;uid=4263169&amp;bid=4263169&amp;pid=1228737&amp;id=4329755&amp;mode=this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liveinternet.ru/app/fotograf/index.php?s=photo_viewer&amp;ev=photo_view&amp;uid=4263169&amp;bid=4263169&amp;pid=1228737&amp;id=4329756&amp;mode=this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liveinternet.ru/app/fotograf/index.php?s=photo_viewer&amp;ev=photo_view&amp;uid=4263169&amp;bid=4263169&amp;pid=1228737&amp;id=4329757&amp;mode=this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928802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Рыбка просит о помощи</a:t>
            </a:r>
            <a:endParaRPr lang="ru-RU" sz="8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77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ticy_na_dache_-_Penie_ptic_na_dache_vesna_cherez_dva_dnya_1_maya_Pash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Не разоряйте птичьи гнезда">
            <a:hlinkClick r:id="rId2" tgtFrame="&quot;top&quot;" tooltip="&quot;Не разоряйте птичьи гнезда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714356"/>
            <a:ext cx="4714907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Не разоряйте муравейники">
            <a:hlinkClick r:id="rId2" tgtFrame="&quot;top&quot;" tooltip="&quot;Не разоряйте муравейники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285860"/>
            <a:ext cx="628654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Не забирайте из леса животных">
            <a:hlinkClick r:id="rId2" tgtFrame="&quot;top&quot;" tooltip="&quot;Не забирайте из леса животных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000108"/>
            <a:ext cx="621510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Не рвите редкие цветы">
            <a:hlinkClick r:id="rId2" tgtFrame="&quot;top&quot;" tooltip="&quot;Не рвите редкие цветы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071546"/>
            <a:ext cx="671517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Не шумите в лесу">
            <a:hlinkClick r:id="rId2" tgtFrame="&quot;top&quot;" tooltip="&quot;Не шумите в лесу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142984"/>
            <a:ext cx="6143668" cy="492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Не разжигайте костер в лесу без взрослых">
            <a:hlinkClick r:id="rId2" tgtFrame="&quot;top&quot;" tooltip="&quot;Не разжигайте костер в лесу без взрослых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214422"/>
            <a:ext cx="628654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Не оставляйте мусор в лесу">
            <a:hlinkClick r:id="rId2" tgtFrame="&quot;top&quot;" tooltip="&quot;Не оставляйте мусор в лесу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142984"/>
            <a:ext cx="628654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926" y="3643314"/>
            <a:ext cx="4606152" cy="278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http://img0.liveinternet.ru/images/attach/c/0/38/218/38218049_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928669"/>
            <a:ext cx="3729122" cy="3514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928670"/>
            <a:ext cx="6215106" cy="4643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77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324036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endParaRPr lang="ru-RU" sz="8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928670"/>
            <a:ext cx="6429420" cy="4786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77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324036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714356"/>
            <a:ext cx="4176464" cy="3357586"/>
          </a:xfrm>
        </p:spPr>
        <p:txBody>
          <a:bodyPr>
            <a:normAutofit/>
          </a:bodyPr>
          <a:lstStyle/>
          <a:p>
            <a:pPr algn="ctr"/>
            <a:endParaRPr lang="ru-RU" sz="2800" b="1" i="1" dirty="0" smtClean="0">
              <a:solidFill>
                <a:srgbClr val="FF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algn="ctr"/>
            <a:endParaRPr lang="ru-RU" sz="2800" b="1" i="1" dirty="0">
              <a:solidFill>
                <a:srgbClr val="FF0000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1000109"/>
            <a:ext cx="6286544" cy="4908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77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324036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endParaRPr lang="ru-RU" sz="8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000109"/>
            <a:ext cx="5857916" cy="492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77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324036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endParaRPr lang="ru-RU" sz="8800" dirty="0"/>
          </a:p>
        </p:txBody>
      </p:sp>
      <p:pic>
        <p:nvPicPr>
          <p:cNvPr id="5" name="Рисунок 4" descr="http://theworkingparent.com/wp-content/uploads/2013/08/Fotolia_36023298_Subscription_Monthly_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392909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-2008-05.photosight.ru/30/269724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1" y="1142984"/>
            <a:ext cx="4143403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177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324036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714356"/>
            <a:ext cx="4176464" cy="4874884"/>
          </a:xfrm>
        </p:spPr>
        <p:txBody>
          <a:bodyPr>
            <a:normAutofit/>
          </a:bodyPr>
          <a:lstStyle/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000" b="1" i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8000" b="1" i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071546"/>
            <a:ext cx="6786610" cy="5303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77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851648" cy="324036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endParaRPr lang="ru-RU" sz="8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2357429"/>
            <a:ext cx="3643338" cy="3862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 descr="http://skachat-kartinki.ru/img/picture/Nov/19/25b172cc8da49e76f4c1a886221cad6d/mini_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14422"/>
            <a:ext cx="4857784" cy="34446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177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42910" y="0"/>
            <a:ext cx="7854696" cy="17526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Свойства воды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news.moneylaw.ru/wp-content/uploads/sites/93/2014/08/4402321f31006ef65ae6d0f64746f3e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2330279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aquafilter.in.ua/img/drinking_wat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000108"/>
            <a:ext cx="228379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ds04.infourok.ru/uploads/ex/1083/000972da-1fc364b5/hello_html_m4cda7aa7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1000108"/>
            <a:ext cx="203358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kuzinfo.ru/images/News2013/20130918%200018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3714752"/>
            <a:ext cx="221457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i.mywishis.in/s/i/wishes/d2/8a/470x0_d28a0f2d66c0b41cfe5905426dd6eac2___jpg____4_ca11fbde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3714752"/>
            <a:ext cx="221457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831</TotalTime>
  <Words>7</Words>
  <Application>Microsoft Office PowerPoint</Application>
  <PresentationFormat>Экран (4:3)</PresentationFormat>
  <Paragraphs>12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Times New Roman</vt:lpstr>
      <vt:lpstr>Trebuchet MS</vt:lpstr>
      <vt:lpstr>Verdana</vt:lpstr>
      <vt:lpstr>Wingdings 2</vt:lpstr>
      <vt:lpstr>Поток</vt:lpstr>
      <vt:lpstr>                                                                                                </vt:lpstr>
      <vt:lpstr>                                                                                                </vt:lpstr>
      <vt:lpstr>                                                                                                </vt:lpstr>
      <vt:lpstr>                                                                                                </vt:lpstr>
      <vt:lpstr>                                                                                                </vt:lpstr>
      <vt:lpstr>                                                                                                </vt:lpstr>
      <vt:lpstr>                                                                                                </vt:lpstr>
      <vt:lpstr>                                             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DNA7 X64</dc:creator>
  <cp:lastModifiedBy>Пользователь</cp:lastModifiedBy>
  <cp:revision>114</cp:revision>
  <dcterms:created xsi:type="dcterms:W3CDTF">2013-10-16T18:04:40Z</dcterms:created>
  <dcterms:modified xsi:type="dcterms:W3CDTF">2021-09-24T14:13:16Z</dcterms:modified>
</cp:coreProperties>
</file>