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такое целеустремленность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esktop\824110268928954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4572000" cy="3429001"/>
          </a:xfrm>
          <a:prstGeom prst="rect">
            <a:avLst/>
          </a:prstGeom>
          <a:noFill/>
        </p:spPr>
      </p:pic>
      <p:pic>
        <p:nvPicPr>
          <p:cNvPr id="1027" name="Picture 3" descr="C:\Users\Аня\Desktop\s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6686" y="3643314"/>
            <a:ext cx="4184276" cy="2928958"/>
          </a:xfrm>
          <a:prstGeom prst="rect">
            <a:avLst/>
          </a:prstGeom>
          <a:noFill/>
        </p:spPr>
      </p:pic>
      <p:pic>
        <p:nvPicPr>
          <p:cNvPr id="1028" name="Picture 4" descr="C:\Users\Аня\Desktop\ui-500e18afb74269.83890209.jpeg"/>
          <p:cNvPicPr>
            <a:picLocks noChangeAspect="1" noChangeArrowheads="1"/>
          </p:cNvPicPr>
          <p:nvPr/>
        </p:nvPicPr>
        <p:blipFill>
          <a:blip r:embed="rId4"/>
          <a:srcRect l="33477" t="1302" r="20068"/>
          <a:stretch>
            <a:fillRect/>
          </a:stretch>
        </p:blipFill>
        <p:spPr bwMode="auto">
          <a:xfrm>
            <a:off x="5572132" y="75586"/>
            <a:ext cx="2714644" cy="3496290"/>
          </a:xfrm>
          <a:prstGeom prst="rect">
            <a:avLst/>
          </a:prstGeom>
          <a:noFill/>
        </p:spPr>
      </p:pic>
      <p:pic>
        <p:nvPicPr>
          <p:cNvPr id="1029" name="Picture 5" descr="C:\Users\Аня\Desktop\2b4a9b82-faab-4347-b9ac-014f6b8bd0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43314"/>
            <a:ext cx="4625937" cy="3076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/>
            <a:r>
              <a:rPr lang="ru-RU" dirty="0" smtClean="0"/>
              <a:t>Получает радость и уверенность в себе</a:t>
            </a:r>
            <a:endParaRPr lang="ru-RU" b="1" dirty="0" smtClean="0"/>
          </a:p>
          <a:p>
            <a:pPr algn="ctr"/>
            <a:r>
              <a:rPr lang="ru-RU" dirty="0" smtClean="0"/>
              <a:t>Добивается результата</a:t>
            </a:r>
            <a:endParaRPr lang="ru-RU" b="1" dirty="0" smtClean="0"/>
          </a:p>
          <a:p>
            <a:pPr algn="ctr"/>
            <a:r>
              <a:rPr lang="ru-RU" dirty="0" smtClean="0"/>
              <a:t>Определяет план действий</a:t>
            </a:r>
            <a:endParaRPr lang="ru-RU" b="1" dirty="0" smtClean="0"/>
          </a:p>
          <a:p>
            <a:pPr algn="ctr"/>
            <a:r>
              <a:rPr lang="ru-RU" dirty="0" smtClean="0"/>
              <a:t>Ставит перед собой </a:t>
            </a:r>
            <a:r>
              <a:rPr lang="ru-RU" b="1" dirty="0" smtClean="0"/>
              <a:t>цель</a:t>
            </a:r>
          </a:p>
          <a:p>
            <a:pPr algn="ctr"/>
            <a:r>
              <a:rPr lang="ru-RU" dirty="0" smtClean="0"/>
              <a:t>Знает чего хочет</a:t>
            </a:r>
            <a:endParaRPr lang="ru-RU" b="1" dirty="0" smtClean="0"/>
          </a:p>
          <a:p>
            <a:pPr algn="ctr"/>
            <a:r>
              <a:rPr lang="ru-RU" b="1" dirty="0" smtClean="0"/>
              <a:t>Целеустремленный человек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Рефлексия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Начните свое высказывание со слов:</a:t>
            </a:r>
          </a:p>
          <a:p>
            <a:r>
              <a:rPr lang="ru-RU" dirty="0" smtClean="0"/>
              <a:t>Во время занятия я понял….</a:t>
            </a:r>
          </a:p>
          <a:p>
            <a:r>
              <a:rPr lang="ru-RU" dirty="0" smtClean="0"/>
              <a:t>Я хотел бы обсудить эту тему с ….</a:t>
            </a:r>
          </a:p>
          <a:p>
            <a:r>
              <a:rPr lang="ru-RU" dirty="0" smtClean="0"/>
              <a:t>Это занятие было важным ля нас, потому что …</a:t>
            </a:r>
          </a:p>
          <a:p>
            <a:r>
              <a:rPr lang="ru-RU" dirty="0" smtClean="0"/>
              <a:t>Я хотел бы посоветовать….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59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Что такое целеустремленность</vt:lpstr>
      <vt:lpstr>Презентация PowerPoint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целеустремленность</dc:title>
  <dc:creator>Аня</dc:creator>
  <cp:lastModifiedBy>workbook1011</cp:lastModifiedBy>
  <cp:revision>6</cp:revision>
  <dcterms:created xsi:type="dcterms:W3CDTF">2022-10-19T04:25:00Z</dcterms:created>
  <dcterms:modified xsi:type="dcterms:W3CDTF">2023-09-25T06:15:14Z</dcterms:modified>
</cp:coreProperties>
</file>