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65" r:id="rId2"/>
    <p:sldId id="257" r:id="rId3"/>
    <p:sldId id="281" r:id="rId4"/>
    <p:sldId id="282" r:id="rId5"/>
    <p:sldId id="283" r:id="rId6"/>
    <p:sldId id="284" r:id="rId7"/>
    <p:sldId id="285" r:id="rId8"/>
    <p:sldId id="286" r:id="rId9"/>
    <p:sldId id="289" r:id="rId10"/>
    <p:sldId id="287" r:id="rId11"/>
    <p:sldId id="288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FF"/>
    <a:srgbClr val="00FF00"/>
    <a:srgbClr val="008000"/>
    <a:srgbClr val="009900"/>
    <a:srgbClr val="33CC33"/>
    <a:srgbClr val="CC0066"/>
    <a:srgbClr val="FF0066"/>
    <a:srgbClr val="CC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250" autoAdjust="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0CCF5-43C0-4A0E-BFD2-9E1FB2DDDAA8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12A62-D26A-476D-AA37-F59F42DEA7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3235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8306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895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0093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721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1511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9463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451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9305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4649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6870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3489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E3C82-492A-4885-8749-118418D9ED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67461-6710-4CA5-9665-33B5FEFE69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5588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Лариса\Рабочий стол\банер\Для ф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171401"/>
            <a:ext cx="9572692" cy="735895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5184576" cy="496855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C00000"/>
                </a:solidFill>
              </a:rPr>
              <a:t>	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DSCN91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2221"/>
            <a:ext cx="2411760" cy="2156670"/>
          </a:xfrm>
          <a:prstGeom prst="rect">
            <a:avLst/>
          </a:prstGeom>
        </p:spPr>
      </p:pic>
      <p:pic>
        <p:nvPicPr>
          <p:cNvPr id="1028" name="Picture 4" descr="C:\Documents and Settings\Лариса\Рабочий стол\банер\P1120809.JPG"/>
          <p:cNvPicPr>
            <a:picLocks noChangeAspect="1" noChangeArrowheads="1"/>
          </p:cNvPicPr>
          <p:nvPr/>
        </p:nvPicPr>
        <p:blipFill>
          <a:blip r:embed="rId4" cstate="print">
            <a:lum bright="-19000" contrast="8000"/>
          </a:blip>
          <a:srcRect/>
          <a:stretch>
            <a:fillRect/>
          </a:stretch>
        </p:blipFill>
        <p:spPr bwMode="auto">
          <a:xfrm>
            <a:off x="285720" y="4760283"/>
            <a:ext cx="2430400" cy="2097717"/>
          </a:xfrm>
          <a:prstGeom prst="rect">
            <a:avLst/>
          </a:prstGeom>
          <a:noFill/>
        </p:spPr>
      </p:pic>
      <p:pic>
        <p:nvPicPr>
          <p:cNvPr id="1029" name="Picture 5" descr="C:\Documents and Settings\Лариса\Рабочий стол\банер\P1120864.JPG"/>
          <p:cNvPicPr>
            <a:picLocks noChangeAspect="1" noChangeArrowheads="1"/>
          </p:cNvPicPr>
          <p:nvPr/>
        </p:nvPicPr>
        <p:blipFill>
          <a:blip r:embed="rId5" cstate="print">
            <a:lum bright="-2000" contrast="5000"/>
          </a:blip>
          <a:srcRect/>
          <a:stretch>
            <a:fillRect/>
          </a:stretch>
        </p:blipFill>
        <p:spPr bwMode="auto">
          <a:xfrm>
            <a:off x="3167844" y="4581128"/>
            <a:ext cx="2808312" cy="2276872"/>
          </a:xfrm>
          <a:prstGeom prst="rect">
            <a:avLst/>
          </a:prstGeom>
          <a:noFill/>
        </p:spPr>
      </p:pic>
      <p:pic>
        <p:nvPicPr>
          <p:cNvPr id="1031" name="Picture 7" descr="C:\Documents and Settings\Лариса\Рабочий стол\банер\67.jpg"/>
          <p:cNvPicPr>
            <a:picLocks noChangeAspect="1" noChangeArrowheads="1"/>
          </p:cNvPicPr>
          <p:nvPr/>
        </p:nvPicPr>
        <p:blipFill>
          <a:blip r:embed="rId6" cstate="print">
            <a:lum bright="3000" contrast="12000"/>
          </a:blip>
          <a:srcRect/>
          <a:stretch>
            <a:fillRect/>
          </a:stretch>
        </p:blipFill>
        <p:spPr bwMode="auto">
          <a:xfrm>
            <a:off x="6660232" y="443828"/>
            <a:ext cx="2326904" cy="1905052"/>
          </a:xfrm>
          <a:prstGeom prst="rect">
            <a:avLst/>
          </a:prstGeom>
          <a:noFill/>
        </p:spPr>
      </p:pic>
      <p:pic>
        <p:nvPicPr>
          <p:cNvPr id="3" name="Picture 2" descr="I:\банер\DSCN4595.jpg"/>
          <p:cNvPicPr>
            <a:picLocks noChangeAspect="1" noChangeArrowheads="1"/>
          </p:cNvPicPr>
          <p:nvPr/>
        </p:nvPicPr>
        <p:blipFill>
          <a:blip r:embed="rId7" cstate="print">
            <a:lum bright="-1000" contrast="17000"/>
          </a:blip>
          <a:srcRect/>
          <a:stretch>
            <a:fillRect/>
          </a:stretch>
        </p:blipFill>
        <p:spPr bwMode="auto">
          <a:xfrm>
            <a:off x="6357950" y="4760283"/>
            <a:ext cx="2521701" cy="209771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02105" y="571479"/>
            <a:ext cx="8084803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Республика Бурятия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i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Мухоршибирский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район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МБОУ «Новозаганская СОШ»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Мир, который мы оставим нашим детям,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значительной мере зависит от детей,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которых мы оставим нашему миру.</a:t>
            </a:r>
            <a:br>
              <a:rPr lang="ru-RU" sz="28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i="1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Федерико</a:t>
            </a:r>
            <a:r>
              <a:rPr lang="ru-RU" sz="28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Майор, ЮНЕСКО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3200" b="1" i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Проект «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Взгляд в будущее</a:t>
            </a: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993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99FF"/>
                </a:solidFill>
              </a:rPr>
              <a:t>Фестиваль «Мир </a:t>
            </a:r>
            <a:r>
              <a:rPr lang="ru-RU" smtClean="0">
                <a:solidFill>
                  <a:srgbClr val="0099FF"/>
                </a:solidFill>
              </a:rPr>
              <a:t>в твоих </a:t>
            </a:r>
            <a:r>
              <a:rPr lang="ru-RU" dirty="0" smtClean="0">
                <a:solidFill>
                  <a:srgbClr val="0099FF"/>
                </a:solidFill>
              </a:rPr>
              <a:t>руках»</a:t>
            </a:r>
            <a:endParaRPr lang="ru-RU" dirty="0">
              <a:solidFill>
                <a:srgbClr val="0099FF"/>
              </a:solidFill>
            </a:endParaRPr>
          </a:p>
        </p:txBody>
      </p:sp>
      <p:pic>
        <p:nvPicPr>
          <p:cNvPr id="4" name="Содержимое 3" descr="IMG-c397735e2ace9ef6caafc4f7be1a9d2d-V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14282" y="1000108"/>
            <a:ext cx="4358222" cy="3268667"/>
          </a:xfrm>
          <a:prstGeom prst="rect">
            <a:avLst/>
          </a:prstGeom>
        </p:spPr>
      </p:pic>
      <p:pic>
        <p:nvPicPr>
          <p:cNvPr id="5" name="Рисунок 4" descr="IMG_20190912_13121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43438" y="857232"/>
            <a:ext cx="4246192" cy="3184644"/>
          </a:xfrm>
          <a:prstGeom prst="rect">
            <a:avLst/>
          </a:prstGeom>
        </p:spPr>
      </p:pic>
      <p:pic>
        <p:nvPicPr>
          <p:cNvPr id="1026" name="Picture 2" descr="C:\Users\user\Desktop\проект селенга 2019\мир в моих руках120919\2019-09-12 15-27-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143379"/>
            <a:ext cx="4357718" cy="2614631"/>
          </a:xfrm>
          <a:prstGeom prst="rect">
            <a:avLst/>
          </a:prstGeom>
          <a:noFill/>
        </p:spPr>
      </p:pic>
      <p:pic>
        <p:nvPicPr>
          <p:cNvPr id="1028" name="Picture 4" descr="C:\Users\user\Desktop\проект селенга 2019\мир в моих руках фото город\12.09.19-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0908" y="3929066"/>
            <a:ext cx="4401092" cy="27384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Школы Бурятии </a:t>
            </a:r>
            <a:r>
              <a:rPr lang="ru-RU" smtClean="0">
                <a:solidFill>
                  <a:srgbClr val="0000FF"/>
                </a:solidFill>
              </a:rPr>
              <a:t>в Монголии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Picture 2" descr="C:\Users\user\Desktop\проект селенга 2019\монголия 30.10-2.11\2019-10-30 14-27-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3929090" cy="2808283"/>
          </a:xfrm>
          <a:prstGeom prst="rect">
            <a:avLst/>
          </a:prstGeom>
          <a:noFill/>
        </p:spPr>
      </p:pic>
      <p:pic>
        <p:nvPicPr>
          <p:cNvPr id="5" name="Picture 2" descr="C:\Users\user\Desktop\проект селенга 2019\монголия 30.10-2.11\2019-10-30 15-15-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85860"/>
            <a:ext cx="4164511" cy="2486777"/>
          </a:xfrm>
          <a:prstGeom prst="rect">
            <a:avLst/>
          </a:prstGeom>
          <a:noFill/>
        </p:spPr>
      </p:pic>
      <p:pic>
        <p:nvPicPr>
          <p:cNvPr id="7" name="Picture 2" descr="C:\Users\user\Desktop\проект селенга 2019\монголия бато\Монголия-1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000504"/>
            <a:ext cx="4239270" cy="2714620"/>
          </a:xfrm>
          <a:prstGeom prst="rect">
            <a:avLst/>
          </a:prstGeom>
          <a:noFill/>
        </p:spPr>
      </p:pic>
      <p:pic>
        <p:nvPicPr>
          <p:cNvPr id="8" name="Picture 3" descr="C:\Users\user\Desktop\Настя Тимофеева\IMG_20191101_1203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643314"/>
            <a:ext cx="4013200" cy="3009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00174"/>
            <a:ext cx="8001056" cy="2571768"/>
          </a:xfrm>
        </p:spPr>
        <p:txBody>
          <a:bodyPr/>
          <a:lstStyle/>
          <a:p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42910" y="1857363"/>
            <a:ext cx="8043890" cy="78581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dirty="0" smtClean="0">
                <a:solidFill>
                  <a:srgbClr val="0000FF"/>
                </a:solidFill>
              </a:rPr>
              <a:t>        Спасибо за внимание!</a:t>
            </a:r>
            <a:endParaRPr lang="ru-RU" sz="4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E:\юннат-2015\DSCF394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787"/>
          <a:stretch/>
        </p:blipFill>
        <p:spPr bwMode="auto">
          <a:xfrm rot="582097">
            <a:off x="5858907" y="3879755"/>
            <a:ext cx="3045825" cy="2556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 descr="C:\Users\user\Desktop\юлия ник\108_PANA\P1080899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2499">
            <a:off x="179378" y="502806"/>
            <a:ext cx="3744416" cy="2864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H:\DSCF6478.JPG"/>
          <p:cNvPicPr>
            <a:picLocks noChangeAspect="1" noChangeArrowheads="1"/>
          </p:cNvPicPr>
          <p:nvPr/>
        </p:nvPicPr>
        <p:blipFill>
          <a:blip r:embed="rId4" cstate="print"/>
          <a:srcRect l="14294" t="13029" r="11253" b="11394"/>
          <a:stretch>
            <a:fillRect/>
          </a:stretch>
        </p:blipFill>
        <p:spPr bwMode="auto">
          <a:xfrm rot="20923117">
            <a:off x="233879" y="3826932"/>
            <a:ext cx="3073893" cy="2752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C:\Users\user\Desktop\синий фотоаппарат\ЮННАТ-2015 Москва\DSCF401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335"/>
          <a:stretch/>
        </p:blipFill>
        <p:spPr bwMode="auto">
          <a:xfrm>
            <a:off x="3113467" y="3641401"/>
            <a:ext cx="2982651" cy="280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Объект 3"/>
          <p:cNvPicPr>
            <a:picLocks noGrp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2319">
            <a:off x="5799376" y="482362"/>
            <a:ext cx="3067589" cy="2631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40" descr="D:\109_PANA\P1090107.JPG"/>
          <p:cNvPicPr>
            <a:picLocks noChangeAspect="1" noChangeArrowheads="1"/>
          </p:cNvPicPr>
          <p:nvPr/>
        </p:nvPicPr>
        <p:blipFill>
          <a:blip r:embed="rId7" cstate="print"/>
          <a:srcRect t="11934" r="15720"/>
          <a:stretch>
            <a:fillRect/>
          </a:stretch>
        </p:blipFill>
        <p:spPr bwMode="auto">
          <a:xfrm>
            <a:off x="2699792" y="404663"/>
            <a:ext cx="3744000" cy="2936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Исследовательские работы</a:t>
            </a:r>
            <a:endParaRPr lang="ru-RU" b="1" i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305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user\Desktop\синий фотоаппарат\пришкольный 2016\P117022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86"/>
          <a:stretch/>
        </p:blipFill>
        <p:spPr bwMode="auto">
          <a:xfrm>
            <a:off x="3983" y="2382633"/>
            <a:ext cx="3166192" cy="2229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Новая папка (2)\P11000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3" y="13289"/>
            <a:ext cx="3143241" cy="23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2" descr="```````````````````````````````````````````````````````````````` 195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224" y="13289"/>
            <a:ext cx="3118540" cy="23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C:\Users\user\Desktop\синий фотоаппарат\пришкольный 2016\P11702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790"/>
          <a:stretch/>
        </p:blipFill>
        <p:spPr bwMode="auto">
          <a:xfrm>
            <a:off x="6267075" y="13289"/>
            <a:ext cx="2876926" cy="23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Элективный курс «Огородничество»</a:t>
            </a:r>
            <a:endParaRPr lang="ru-RU" b="1" i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3" descr="D:\СКАНИРОВАНИЕ\ЮН.jpg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3517749" y="1905948"/>
            <a:ext cx="2380112" cy="3118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user\Desktop\пришкольный 2015\DSCF3432.JPG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837" t="3170"/>
          <a:stretch/>
        </p:blipFill>
        <p:spPr bwMode="auto">
          <a:xfrm>
            <a:off x="6238272" y="2337920"/>
            <a:ext cx="2846517" cy="230198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" name="Рисунок 1" descr="P1120804.JP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215"/>
          <a:stretch/>
        </p:blipFill>
        <p:spPr bwMode="auto">
          <a:xfrm>
            <a:off x="6214252" y="4568309"/>
            <a:ext cx="2952456" cy="2232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Documents and Settings\1.123-DE4C09BF2DC\Мои документы\ФОТОГРАФИИ\Новая папка (2)\DSCN223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919" y="4567067"/>
            <a:ext cx="2996521" cy="2223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Documents and Settings\1.123-DE4C09BF2DC\Мои документы\ФОТОГРАФИИ\Пришкольный участок 2011\УОУ 2011\DSCN1145.JPG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35627"/>
            <a:ext cx="3053768" cy="232237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419382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пришкольный 2014\P1140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64689">
            <a:off x="5693403" y="586158"/>
            <a:ext cx="3396331" cy="2542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F:\пришкольный 2014\P11401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2782">
            <a:off x="135541" y="508244"/>
            <a:ext cx="3390181" cy="2538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user\Desktop\синий фотоаппарат\пришкольный 2016\P11608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24744"/>
            <a:ext cx="3576396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</a:t>
            </a:r>
            <a:endParaRPr lang="ru-RU" b="1" i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C:\Users\user\Desktop\синий фотоаппарат\Ярмарка\DSCF563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52" r="4634"/>
          <a:stretch/>
        </p:blipFill>
        <p:spPr bwMode="auto">
          <a:xfrm rot="774706">
            <a:off x="-262971" y="3616320"/>
            <a:ext cx="3366655" cy="286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:\Фото\Изображение 866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 l="22505" t="6668" r="4977"/>
          <a:stretch>
            <a:fillRect/>
          </a:stretch>
        </p:blipFill>
        <p:spPr bwMode="auto">
          <a:xfrm rot="21008192">
            <a:off x="6109314" y="3680536"/>
            <a:ext cx="3008028" cy="2905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C:\Users\user\Desktop\синий фотоаппарат\ключ\P112077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571" r="8582" b="8410"/>
          <a:stretch/>
        </p:blipFill>
        <p:spPr bwMode="auto">
          <a:xfrm>
            <a:off x="2869781" y="3717032"/>
            <a:ext cx="3306334" cy="3117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4518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user\Desktop\синий фотоаппарат\Сделаем вместе\Новая папка\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31"/>
          <a:stretch/>
        </p:blipFill>
        <p:spPr bwMode="auto">
          <a:xfrm>
            <a:off x="0" y="-7076"/>
            <a:ext cx="3198333" cy="2499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синий фотоаппарат\Посадка леса\DSCN89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948" y="-3301"/>
            <a:ext cx="3149560" cy="24961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Акции</a:t>
            </a:r>
            <a:endParaRPr lang="ru-RU" sz="5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user\Desktop\синий фотоаппарат\сделаем вместе 2\Новая папка\P118006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531"/>
          <a:stretch/>
        </p:blipFill>
        <p:spPr bwMode="auto">
          <a:xfrm>
            <a:off x="6279707" y="-3301"/>
            <a:ext cx="2864294" cy="24961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синий фотоаппарат\пришкольный 2016\P116076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985" r="12174" b="8387"/>
          <a:stretch/>
        </p:blipFill>
        <p:spPr bwMode="auto">
          <a:xfrm>
            <a:off x="0" y="2492896"/>
            <a:ext cx="3154052" cy="23127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esktop\синий фотоаппарат\Посадка леса\DSCN894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33" t="7623" r="4030"/>
          <a:stretch/>
        </p:blipFill>
        <p:spPr bwMode="auto">
          <a:xfrm>
            <a:off x="3125034" y="2480142"/>
            <a:ext cx="3154674" cy="2312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Объект 3" descr="DSCN4037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693" t="7624" r="-1"/>
          <a:stretch/>
        </p:blipFill>
        <p:spPr bwMode="auto">
          <a:xfrm>
            <a:off x="6279708" y="2492896"/>
            <a:ext cx="2895094" cy="2312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esktop\синий фотоаппарат\ключ\P117079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707" y="4805660"/>
            <a:ext cx="2864295" cy="20523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Объект 3" descr="C:\Documents and Settings\User\Рабочий стол\телефон доверия 375.jpg"/>
          <p:cNvPicPr>
            <a:picLocks/>
          </p:cNvPicPr>
          <p:nvPr/>
        </p:nvPicPr>
        <p:blipFill rotWithShape="1">
          <a:blip r:embed="rId9" cstate="print"/>
          <a:srcRect t="3775"/>
          <a:stretch/>
        </p:blipFill>
        <p:spPr bwMode="auto">
          <a:xfrm>
            <a:off x="3125034" y="4792904"/>
            <a:ext cx="3154674" cy="2065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24" descr="C:\Users\user\Desktop\внеклассная работа\акция\акция\DSCN8228.jpg"/>
          <p:cNvPicPr>
            <a:picLocks noChangeAspect="1" noChangeArrowheads="1"/>
          </p:cNvPicPr>
          <p:nvPr/>
        </p:nvPicPr>
        <p:blipFill rotWithShape="1">
          <a:blip r:embed="rId10" cstate="print"/>
          <a:srcRect t="21666"/>
          <a:stretch/>
        </p:blipFill>
        <p:spPr bwMode="auto">
          <a:xfrm>
            <a:off x="0" y="4792904"/>
            <a:ext cx="3117897" cy="2065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970864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проект селенга 2019\мир в моих руках120919\IMG-86fe531c754687cf188936c29b128e79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05" y="214290"/>
            <a:ext cx="2809895" cy="2107421"/>
          </a:xfrm>
          <a:prstGeom prst="rect">
            <a:avLst/>
          </a:prstGeom>
          <a:noFill/>
        </p:spPr>
      </p:pic>
      <p:pic>
        <p:nvPicPr>
          <p:cNvPr id="4" name="Объект 3" descr="E:\DSCN5495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78" y="-1"/>
            <a:ext cx="3065546" cy="2305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user\Desktop\синий фотоаппарат\Агитбригада Лес\P11601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64" y="2310532"/>
            <a:ext cx="3080710" cy="2310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DSCF4800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21064"/>
            <a:ext cx="3065545" cy="2310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14290"/>
            <a:ext cx="4714908" cy="128588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Объединение«Чистые воды»</a:t>
            </a:r>
            <a:endParaRPr lang="ru-RU" sz="3200" b="1" i="1" dirty="0">
              <a:solidFill>
                <a:srgbClr val="0099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3" descr="C:\Users\user\Desktop\синий фотоаппарат\114_PANA\P1140916 - копия.JPG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2" y="2315009"/>
            <a:ext cx="2771800" cy="2306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18" descr="C:\Users\user\Desktop\уоу 2012, 2013\пришкольный 2014\P1140045.JPG"/>
          <p:cNvPicPr>
            <a:picLocks noChangeAspect="1" noChangeArrowheads="1"/>
          </p:cNvPicPr>
          <p:nvPr/>
        </p:nvPicPr>
        <p:blipFill rotWithShape="1">
          <a:blip r:embed="rId7" cstate="print">
            <a:lum bright="-9000" contrast="16000"/>
          </a:blip>
          <a:srcRect t="5974"/>
          <a:stretch/>
        </p:blipFill>
        <p:spPr bwMode="auto">
          <a:xfrm>
            <a:off x="3065545" y="2310532"/>
            <a:ext cx="3306655" cy="2310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16" descr="C:\Users\user\Desktop\внеклассная работа\Лес 2017\P1170884.JPG"/>
          <p:cNvPicPr>
            <a:picLocks noChangeAspect="1" noChangeArrowheads="1"/>
          </p:cNvPicPr>
          <p:nvPr/>
        </p:nvPicPr>
        <p:blipFill rotWithShape="1">
          <a:blip r:embed="rId8" cstate="print">
            <a:lum bright="-11000" contrast="14000"/>
          </a:blip>
          <a:srcRect l="7094" t="22466"/>
          <a:stretch/>
        </p:blipFill>
        <p:spPr bwMode="auto">
          <a:xfrm>
            <a:off x="3065546" y="4621065"/>
            <a:ext cx="3306656" cy="2289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C:\Users\user\Desktop\синий фотоаппарат\Весна 2016\DSCN910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163"/>
          <a:stretch/>
        </p:blipFill>
        <p:spPr bwMode="auto">
          <a:xfrm>
            <a:off x="6278758" y="4646528"/>
            <a:ext cx="2958688" cy="2255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3825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Documents and Settings\User\Рабочий стол\SAM_3744.JPG"/>
          <p:cNvPicPr>
            <a:picLocks noChangeAspect="1" noChangeArrowheads="1"/>
          </p:cNvPicPr>
          <p:nvPr/>
        </p:nvPicPr>
        <p:blipFill rotWithShape="1">
          <a:blip r:embed="rId2" cstate="print"/>
          <a:srcRect r="12399"/>
          <a:stretch/>
        </p:blipFill>
        <p:spPr bwMode="auto">
          <a:xfrm>
            <a:off x="3304796" y="0"/>
            <a:ext cx="2818914" cy="2457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user\Desktop\пришкольный 2015\P11507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" y="1"/>
            <a:ext cx="3303370" cy="2457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esktop\синий фотоаппарат\2015\P115027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51" r="5051"/>
          <a:stretch/>
        </p:blipFill>
        <p:spPr bwMode="auto">
          <a:xfrm>
            <a:off x="6130606" y="1"/>
            <a:ext cx="3013394" cy="2457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5935"/>
            <a:ext cx="8229600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i="1" dirty="0" smtClean="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Учебно-опытный участок</a:t>
            </a:r>
            <a:endParaRPr lang="ru-RU" b="1" i="1" dirty="0">
              <a:solidFill>
                <a:srgbClr val="00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user\Desktop\синий фотоаппарат\пришкольный 2016\P116088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7808"/>
          <a:stretch/>
        </p:blipFill>
        <p:spPr bwMode="auto">
          <a:xfrm>
            <a:off x="6357951" y="4786322"/>
            <a:ext cx="2786050" cy="1928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user\Desktop\пришкольный 2015\DSCF3442.JPG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983"/>
          <a:stretch/>
        </p:blipFill>
        <p:spPr bwMode="auto">
          <a:xfrm>
            <a:off x="428596" y="4730372"/>
            <a:ext cx="3410356" cy="212762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6" descr="C:\Users\user\Desktop\синий фотоаппарат\Осень 2016 УОУ\P112059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4714860"/>
            <a:ext cx="2714644" cy="2143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C:\Users\user\Desktop\синий фотоаппарат\ЮННАТ-2015 Москва\DSCF4006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865"/>
          <a:stretch/>
        </p:blipFill>
        <p:spPr bwMode="auto">
          <a:xfrm>
            <a:off x="2786050" y="2428868"/>
            <a:ext cx="3288919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Documents and Settings\1.123-DE4C09BF2DC\Мои документы\ФОТОГРАФИИ\Новая папка (2)\DSCN2525.JPG"/>
          <p:cNvPicPr/>
          <p:nvPr/>
        </p:nvPicPr>
        <p:blipFill rotWithShape="1">
          <a:blip r:embed="rId9" cstate="print"/>
          <a:srcRect t="11923"/>
          <a:stretch/>
        </p:blipFill>
        <p:spPr bwMode="auto">
          <a:xfrm>
            <a:off x="5929322" y="2428868"/>
            <a:ext cx="3374972" cy="2228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E:\для Оюны Матвеевны\DSCN7182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639" r="8824"/>
          <a:stretch/>
        </p:blipFill>
        <p:spPr bwMode="auto">
          <a:xfrm>
            <a:off x="428596" y="2500306"/>
            <a:ext cx="2494835" cy="2290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24829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C:\Users\user\Desktop\синий фотоаппарат\Осень 2016 УОУ\P11206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9832" cy="2492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user\Desktop\синий фотоаппарат\Осень 2016 УОУ\P11205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-461"/>
            <a:ext cx="2952328" cy="2493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C:\Users\user\Desktop\синий фотоаппарат\Фото ПРиш2013\P11204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-461"/>
            <a:ext cx="3131840" cy="2493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-171400"/>
            <a:ext cx="8229600" cy="11430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Ландшафтный дизайн</a:t>
            </a:r>
            <a:endParaRPr lang="ru-RU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F:\пришкольный 2014\DSCF245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936"/>
          <a:stretch/>
        </p:blipFill>
        <p:spPr bwMode="auto">
          <a:xfrm>
            <a:off x="0" y="2481211"/>
            <a:ext cx="3087290" cy="2201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C:\Users\user\Desktop\синий фотоаппарат\пришкольный 2016\P117047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2492896"/>
            <a:ext cx="3138086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54" descr="C:\Users\user\Desktop\синий фотоаппарат\пришкольный 2016\P117037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6256" y="2481211"/>
            <a:ext cx="2945904" cy="2315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C:\Users\user\Desktop\синий фотоаппарат\пришкольный 2016\P117046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2836"/>
            <a:ext cx="3059832" cy="2175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\Desktop\пришкольный 2015\DSCF3679.JPG"/>
          <p:cNvPicPr>
            <a:picLocks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221"/>
          <a:stretch/>
        </p:blipFill>
        <p:spPr bwMode="auto">
          <a:xfrm>
            <a:off x="6012161" y="4682836"/>
            <a:ext cx="3157766" cy="223750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2" name="Picture 2" descr="C:\Users\user\Desktop\синий фотоаппарат\115_PANA\P1150284.JPG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256" y="4682836"/>
            <a:ext cx="2945904" cy="223750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420848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-fc7a6ddd84cc2823a3bd2c3786f4e6c5-V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1472" y="3964761"/>
            <a:ext cx="4357718" cy="2893239"/>
          </a:xfrm>
          <a:prstGeom prst="rect">
            <a:avLst/>
          </a:prstGeom>
        </p:spPr>
      </p:pic>
      <p:pic>
        <p:nvPicPr>
          <p:cNvPr id="4" name="Содержимое 3" descr="IMG-fcc8af0adb25b63d30a3a627abb421e8-V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214282" y="1211881"/>
            <a:ext cx="4929222" cy="36982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00FF"/>
                </a:solidFill>
              </a:rPr>
              <a:t>Международный инновационный проект « СЕЛЕНГА- БАЙКАЛ» </a:t>
            </a:r>
            <a:r>
              <a:rPr lang="ru-RU" sz="3100" dirty="0" smtClean="0">
                <a:solidFill>
                  <a:srgbClr val="FF0000"/>
                </a:solidFill>
                <a:latin typeface="Arial Black" pitchFamily="34" charset="0"/>
              </a:rPr>
              <a:t>Монголия-Бурятия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5" name="Рисунок 4" descr="IMG-fe9c47841ad092885b44c6ade44dee5f-V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214942" y="1142984"/>
            <a:ext cx="3504452" cy="2628340"/>
          </a:xfrm>
          <a:prstGeom prst="rect">
            <a:avLst/>
          </a:prstGeom>
        </p:spPr>
      </p:pic>
      <p:pic>
        <p:nvPicPr>
          <p:cNvPr id="6" name="Рисунок 5" descr="IMG_20181212_104613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450536" y="3857628"/>
            <a:ext cx="3693464" cy="277009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</TotalTime>
  <Words>43</Words>
  <Application>Microsoft Office PowerPoint</Application>
  <PresentationFormat>Экран (4:3)</PresentationFormat>
  <Paragraphs>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       </vt:lpstr>
      <vt:lpstr>Исследовательские работы</vt:lpstr>
      <vt:lpstr>Элективный курс «Огородничество»</vt:lpstr>
      <vt:lpstr>Проектная деятельность</vt:lpstr>
      <vt:lpstr>Акции</vt:lpstr>
      <vt:lpstr>Объединение«Чистые воды»</vt:lpstr>
      <vt:lpstr>Учебно-опытный участок</vt:lpstr>
      <vt:lpstr>Ландшафтный дизайн</vt:lpstr>
      <vt:lpstr>Международный инновационный проект « СЕЛЕНГА- БАЙКАЛ» Монголия-Бурятия </vt:lpstr>
      <vt:lpstr>Фестиваль «Мир в твоих руках»</vt:lpstr>
      <vt:lpstr>Школы Бурятии в Монголии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56</cp:revision>
  <dcterms:created xsi:type="dcterms:W3CDTF">2017-04-30T07:18:27Z</dcterms:created>
  <dcterms:modified xsi:type="dcterms:W3CDTF">2022-03-14T06:09:19Z</dcterms:modified>
</cp:coreProperties>
</file>