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0" r:id="rId4"/>
    <p:sldId id="262" r:id="rId5"/>
    <p:sldId id="258" r:id="rId6"/>
    <p:sldId id="264" r:id="rId7"/>
    <p:sldId id="261" r:id="rId8"/>
    <p:sldId id="263" r:id="rId9"/>
    <p:sldId id="25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58" d="100"/>
          <a:sy n="58" d="100"/>
        </p:scale>
        <p:origin x="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69673" y="821634"/>
            <a:ext cx="8001000" cy="1974574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2">
                    <a:lumMod val="75000"/>
                  </a:schemeClr>
                </a:solidFill>
              </a:rPr>
              <a:t>Сила богатырская, удаль молодецкая</a:t>
            </a:r>
            <a:r>
              <a:rPr lang="ru-RU" dirty="0"/>
              <a:t>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3222" y="4347451"/>
            <a:ext cx="4762431" cy="1947333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Подготовила 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Коцюба </a:t>
            </a:r>
            <a:r>
              <a:rPr lang="ru-RU" smtClean="0">
                <a:solidFill>
                  <a:schemeClr val="bg1"/>
                </a:solidFill>
              </a:rPr>
              <a:t>Юлия Вячеславовна,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учитель начальных классов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096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622" y="0"/>
            <a:ext cx="102412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324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8383" y="5092260"/>
            <a:ext cx="8534400" cy="1507067"/>
          </a:xfrm>
        </p:spPr>
        <p:txBody>
          <a:bodyPr/>
          <a:lstStyle/>
          <a:p>
            <a:pPr algn="ctr"/>
            <a:r>
              <a:rPr lang="ru-RU" dirty="0" smtClean="0"/>
              <a:t>Кощей…….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8575" y="-1"/>
            <a:ext cx="5220782" cy="531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337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8755" y="5139341"/>
            <a:ext cx="8534400" cy="1507067"/>
          </a:xfrm>
        </p:spPr>
        <p:txBody>
          <a:bodyPr/>
          <a:lstStyle/>
          <a:p>
            <a:pPr algn="ctr"/>
            <a:r>
              <a:rPr lang="ru-RU" dirty="0" smtClean="0"/>
              <a:t>Калин-………….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003" y="-4197"/>
            <a:ext cx="7559755" cy="51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410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52111" t="13772" r="597" b="13153"/>
          <a:stretch/>
        </p:blipFill>
        <p:spPr>
          <a:xfrm>
            <a:off x="2638156" y="0"/>
            <a:ext cx="6915688" cy="5464629"/>
          </a:xfrm>
          <a:prstGeom prst="rect">
            <a:avLst/>
          </a:prstGeom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108755" y="5139341"/>
            <a:ext cx="8534400" cy="1507067"/>
          </a:xfrm>
        </p:spPr>
        <p:txBody>
          <a:bodyPr/>
          <a:lstStyle/>
          <a:p>
            <a:pPr algn="ctr"/>
            <a:r>
              <a:rPr lang="ru-RU" dirty="0" err="1" smtClean="0"/>
              <a:t>Тугарин</a:t>
            </a:r>
            <a:r>
              <a:rPr lang="ru-RU" dirty="0" smtClean="0"/>
              <a:t>…………………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0457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2" y="5249332"/>
            <a:ext cx="8534400" cy="1507067"/>
          </a:xfrm>
        </p:spPr>
        <p:txBody>
          <a:bodyPr/>
          <a:lstStyle/>
          <a:p>
            <a:pPr algn="ctr"/>
            <a:r>
              <a:rPr lang="ru-RU" dirty="0" smtClean="0"/>
              <a:t>Соловей…………….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432" y="0"/>
            <a:ext cx="3494340" cy="568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607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6355" y="5129589"/>
            <a:ext cx="8534400" cy="1507067"/>
          </a:xfrm>
        </p:spPr>
        <p:txBody>
          <a:bodyPr/>
          <a:lstStyle/>
          <a:p>
            <a:pPr algn="ctr"/>
            <a:r>
              <a:rPr lang="ru-RU" dirty="0" smtClean="0"/>
              <a:t>Баба……………….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452" y="-1"/>
            <a:ext cx="4559062" cy="545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160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5440" y="4986867"/>
            <a:ext cx="8534400" cy="1507067"/>
          </a:xfrm>
        </p:spPr>
        <p:txBody>
          <a:bodyPr/>
          <a:lstStyle/>
          <a:p>
            <a:pPr algn="ctr"/>
            <a:r>
              <a:rPr lang="ru-RU" dirty="0" smtClean="0"/>
              <a:t>Змей……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511" y="0"/>
            <a:ext cx="8603818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100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2" y="145774"/>
            <a:ext cx="3199840" cy="55770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316778" y="980474"/>
            <a:ext cx="5577064" cy="3907664"/>
          </a:xfrm>
          <a:prstGeom prst="rect">
            <a:avLst/>
          </a:prstGeom>
        </p:spPr>
      </p:pic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9" t="1997" r="16373" b="4132"/>
          <a:stretch/>
        </p:blipFill>
        <p:spPr bwMode="auto">
          <a:xfrm>
            <a:off x="3701146" y="145774"/>
            <a:ext cx="3984171" cy="5589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96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266</TotalTime>
  <Words>26</Words>
  <Application>Microsoft Office PowerPoint</Application>
  <PresentationFormat>Широкоэкранный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Century Gothic</vt:lpstr>
      <vt:lpstr>Wingdings 3</vt:lpstr>
      <vt:lpstr>Сектор</vt:lpstr>
      <vt:lpstr>Сила богатырская, удаль молодецкая.</vt:lpstr>
      <vt:lpstr>Презентация PowerPoint</vt:lpstr>
      <vt:lpstr>Кощей…….</vt:lpstr>
      <vt:lpstr>Калин-………….</vt:lpstr>
      <vt:lpstr>Тугарин…………………</vt:lpstr>
      <vt:lpstr>Соловей…………….</vt:lpstr>
      <vt:lpstr>Баба……………….</vt:lpstr>
      <vt:lpstr>Змей……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Сила богатырская, удаль молодецкая.</dc:title>
  <dc:creator>Пользователь</dc:creator>
  <cp:lastModifiedBy>Пользователь</cp:lastModifiedBy>
  <cp:revision>12</cp:revision>
  <dcterms:created xsi:type="dcterms:W3CDTF">2024-10-13T07:00:36Z</dcterms:created>
  <dcterms:modified xsi:type="dcterms:W3CDTF">2025-11-06T15:15:19Z</dcterms:modified>
</cp:coreProperties>
</file>