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8" r:id="rId2"/>
    <p:sldId id="281" r:id="rId3"/>
    <p:sldId id="285" r:id="rId4"/>
    <p:sldId id="286" r:id="rId5"/>
    <p:sldId id="287" r:id="rId6"/>
    <p:sldId id="288" r:id="rId7"/>
    <p:sldId id="272" r:id="rId8"/>
    <p:sldId id="275" r:id="rId9"/>
    <p:sldId id="290" r:id="rId10"/>
    <p:sldId id="282" r:id="rId11"/>
    <p:sldId id="289" r:id="rId12"/>
    <p:sldId id="298" r:id="rId13"/>
    <p:sldId id="291" r:id="rId14"/>
    <p:sldId id="297" r:id="rId15"/>
    <p:sldId id="299" r:id="rId16"/>
    <p:sldId id="300" r:id="rId17"/>
    <p:sldId id="30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5DA1C-FA20-49FA-9BDA-AE689BAA1220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03F8E-4EC4-4D59-91D4-A9120C9B2A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7081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699F75-3010-4B48-897B-836B5FCEA42F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8460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699F75-3010-4B48-897B-836B5FCEA42F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8460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699F75-3010-4B48-897B-836B5FCEA42F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8460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699F75-3010-4B48-897B-836B5FCEA42F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84603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699F75-3010-4B48-897B-836B5FCEA42F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8460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699F75-3010-4B48-897B-836B5FCEA42F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84603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699F75-3010-4B48-897B-836B5FCEA42F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8460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699F75-3010-4B48-897B-836B5FCEA42F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8460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user\Desktop\&#1074;&#1099;&#1087;&#1086;&#1083;&#1085;&#1077;&#1085;&#1080;&#1077;%20&#1082;&#1088;&#1080;&#1090;&#1077;&#1088;&#1080;&#1077;&#1074;\&#1089;&#1090;&#1088;&#1072;&#1085;&#1080;&#1094;&#1099;%20&#1080;&#1089;&#1090;&#1086;&#1088;&#1080;&#1080;\&#1052;&#1091;&#1078;&#1080;%20&#1084;&#1072;&#1083;&#1077;&#1085;&#1100;&#1082;&#1072;&#1103;%20&#1089;&#1090;&#1086;&#1083;&#1080;&#1094;&#1072;,%20&#1092;&#1086;&#1085;&#1086;&#1090;&#1077;&#1082;&#1072;%20&#1063;&#1091;&#1093;&#1085;&#1080;&#1085;&#1072;%20&#1048;.&#1042;.,%20&#1062;&#1053;&#1058;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фото\1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Мужи – маленькая столица</a:t>
            </a:r>
            <a:endParaRPr lang="ru-RU" sz="4400" b="1" cap="all" spc="0" dirty="0">
              <a:ln w="0"/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Мужи маленькая столица, фонотека Чухнина И.В., ЦН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460432" y="260648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782946368"/>
      </p:ext>
    </p:extLst>
  </p:cSld>
  <p:clrMapOvr>
    <a:masterClrMapping/>
  </p:clrMapOvr>
  <p:transition spd="slow" advClick="0" advTm="185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8146" y="4240501"/>
            <a:ext cx="2059079" cy="1570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571480"/>
            <a:ext cx="7853264" cy="609524"/>
          </a:xfrm>
        </p:spPr>
        <p:txBody>
          <a:bodyPr>
            <a:noAutofit/>
          </a:bodyPr>
          <a:lstStyle/>
          <a:p>
            <a:pPr algn="ctr">
              <a:lnSpc>
                <a:spcPts val="3500"/>
              </a:lnSpc>
            </a:pPr>
            <a:r>
              <a:rPr lang="ru-RU" sz="4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Ремонтно-строительный участок </a:t>
            </a:r>
            <a:endParaRPr lang="ru-RU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38250" y="1239680"/>
            <a:ext cx="5767717" cy="300082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конце 50-х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годов 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века в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с.Мужи была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организована Ремонтно-строительная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группа.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70-ые годы РСГ была преобразована в Ремонтно-строительный прорабский участок, который был в подчинении у «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Трестямалгражданстрой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г.Салехард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Вели за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собой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те годы разные руководители: Конев Борис Михайлович (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1973-1976),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Меньщиков Анатолий Иванович (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1976-1982), Добронравов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Андрей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Васильевич (1983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), Андрианов Александр Степанович (1984-1986), Спиридонов Евгений Петрович (1987-1990), Замятин Олег Николаевич (1991-1993), Меньщиков Анатолий Иванович (1993-1996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). В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начале 90-х годов РСПУ реорганизовали в АО «Ремонтно-строительное управление». В разные годы предприятием руководили Петухов В.Ф.,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Махмутов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В.В., Марьин Д.В., Витязев В.В. В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2004 году «Ремонтно-строительное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управление» преобразовано в МП «Строитель». В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70-80-ые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годы численность работников достигала более 100 человек. Из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них: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три бригады плотников, бригада штукатуров, столяры,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работники пилорамы,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механизаторы, слесари-сантехники, электрики. Предприятие занималось в основном, строительными работами, реже ремонтными. Строительство вели по всему району: школы в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Овгорте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в Восяхово,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Азовы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Шурышкары, пристрой к школе в Мужах,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электростанция,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детский стационар и другие. 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Бригады строителей состояли из 10-15 человек. Бригадирами в разное время были: Конев Афанасий Иосифович, Галанов Леонид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Григорьевич,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Чупров Дмитрий Аристархович, Артеев Иосиф Васильевич.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Бригадиром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маляров была Ибрагимова Зинаида Михайловна, очень много лет маляром отработала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Городилкина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Нина Константиновна. На пилораме, которой руководил Филиппов Александр Александрович, пилили лес на пиломатериал и брус. Столярный цех занимался изготовлением оконных и дверных блоков (бригадирами были Ануфриев Григорий Захарович,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Пушиха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Николай Григорьевич). В МП «Строитель» была своя электростанция, которая обеспечивала электричеством столярный цех, гараж. Предприятие имело довольно большой автопарк: трактора, краны, большегрузные машины.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3354" y="3719820"/>
            <a:ext cx="57894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9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endParaRPr lang="ru-RU" sz="1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95884" y="4153180"/>
            <a:ext cx="53690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Бригадиром токарного цеха работал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Урубков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Виктор Григорьевич. В штате так же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работали: слесари-сантехники -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Малов Николай Александрович, Сорокин Сергей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Дмитриевич; сварщики -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Конев Петр Иванович,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Вокуев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Виктор Владимирович, Созонов Александр Васильевич, Андросов Александр Андреевич,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Халиулин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Сергей,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Феськов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Николай;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прорабы -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Погорелый Николай Андреевич, Канев Александр  Аристархович;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электрик -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Чупров Ким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Назарович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Более 20 лет плотником в РСПУ проработал Артеев Владимир Геннадьевич.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Большая часть инженерно-технического персонала была со специальным образованием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. Много лет  в РСПУ проработали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Хрупалова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Р.А.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отдел кадров), Малова Н.В. (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бухгалетрия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). Представители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рабочих специальностей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чаще всего были «самоучками».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летний период приезжали студенческие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стройотряды, которые принимали участие в строительных и ремонтных работах. Аппарат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управления РСПУ нередко выезжал на объекты в сёла, мыли окна, полы на объектах, готовящихся к сдаче.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Считалось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почётным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перевыполнить план и занять лидирующие позиции в соцсоревновании, которые проводились с Приуральским районом. На основании личных достижений граждан, демонстрировавших высокую производительность труда, им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присуждались звания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ударников и соответствующие премии. Таким образом, работники предприятия стремились выполнить и перевыполнить план, став победителями социалистического соревнования</a:t>
            </a:r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28" y="980728"/>
            <a:ext cx="2204646" cy="1224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1318" y="5025743"/>
            <a:ext cx="1976927" cy="1514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884" y="2420888"/>
            <a:ext cx="2144934" cy="1622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94978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8130" y="692696"/>
            <a:ext cx="1671008" cy="1157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54" y="692696"/>
            <a:ext cx="8683341" cy="800362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Мужевское</a:t>
            </a:r>
            <a:r>
              <a:rPr lang="ru-RU" sz="4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потребительское общество</a:t>
            </a:r>
            <a:endParaRPr lang="ru-RU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1369104"/>
            <a:ext cx="6808840" cy="300082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История развития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Мужевского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потребительского общества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берёт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свое начало в далекие 1920-1930-е годы.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результате преобразований государственной торговой организации был создан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рыболовецкий кооператив (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рыбкооп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На основании постановления Администрации Шурышкарского района Ямало-Ненецкого автономного округа от 20 декабря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1993 года №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131 зарегистрировано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потребительское общество, образованное в порядке реорганизации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Мужевского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рыболовецкого кооператива посредствам выделения из него Шурышкарского потребительского общества и переименования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Мужевского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рыбкоопа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потребительское общество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Руководителями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Мужевского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потребительского общества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 разные годы являлись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: 1934-1935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Краянов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Антон Иванович,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1936-1937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.- Тропин Петр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Алексеевич, 1937 г. -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Рогвель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Гаврилович, 1938 г. - Конев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Порфирий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Иванович, 1939-1940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Артеев Михаил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Фатеевич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, 1960-1963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- Парфенов Василий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Иванович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1963-1969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- Морозов Александр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Иванович, 1969-1972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- Черемисов Михаил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Тимофеевич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1972-1977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- Чупров Федор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Степанович, 1977-1979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-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Хлевецкий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К.Т., 1980-1981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- Кочергин Александр Иванович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; 1981-2012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гг. -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Нранян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Шакро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Григорьевич,  2012 г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-по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настоящее время -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Елемесов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Владимир Константинович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1924 году Совет народных депутатов РСФСР принял постановление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снабжении населения Крайнего Севера продовольствием и предметами первой необходимости». Так в Шурышкарском районе были открыты фактории в Мужах,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Кушевате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Шурышкарах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положившие начало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кооперации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районе.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1926 году в состав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Обътреста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входили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пушно-заготовительные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транспортные и торговые заведения в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с.Мужи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д.Кушеват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обязанности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Обътреста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входило наблюдение за сохранением твердых цен на потребительские и сбытовые товары.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начале 1928 года в Мужах в это время располагалась фактория Уральской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пушнины,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Шурышкарское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отделение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Обдорской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пушно-промышленной конторы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Главсевморпутьторга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(ГУСМП)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с.Мужи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Тем не менее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Уполинтегралцентр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регулировал деятельность Шурышкарского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райкооператива</a:t>
            </a:r>
            <a:r>
              <a:rPr lang="ru-RU" sz="9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9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54" y="3719820"/>
            <a:ext cx="57894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9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endParaRPr lang="ru-RU" sz="1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4365104"/>
            <a:ext cx="72876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 1 октября 1938 года из отделения торговой конторы Омского территориального управления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Главсевморпути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был организован Ямало-Ненецкий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Окрпотребсоюз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с передачей потребкооперации 6 районных отделений торговой конторы ГУСМП, преобразованных в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райпо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: Приуральское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Шурышкарское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Ямальское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Надымское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Тазовское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Пуровское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а также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Салехардскогогорторга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переименованного в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ГорПО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Салехардской торговой базы и Салехардской пушной базы,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Кондинское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и Березовское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агентства. </a:t>
            </a:r>
          </a:p>
          <a:p>
            <a:pPr indent="457200"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июня 1941 года началась военная биография потребкооперации. Основные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работники, мужчины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составляли свыше 80%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работающих,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ушли на фронт.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Каждый,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оставшийся в тылу, работал за двоих или троих. Число работающих в каждом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райпо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сократилось в 2−3 раза.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главным в те годы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рациональное использование продуктов питания, соблюдение норм продажи.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Очень краткой была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отчётность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об остатках и наличии товаров в военные и послевоенные годы. 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Картофель и овощи не завозили в округ, потому что выращивали на месте, практически во всех районах округа. А Шурышкарский район обеспечивал картофелем не только свой регион, но и вывозил в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Ямальский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и Тазовский районы.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Трудное было это время: работники кооперации практически ежедневно после основной работы привлекались в зависимости от сезона на работы по вылову и засолке рыбы, на заготовку сена, разгрузку товаров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апреле 1943 года было принято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решение окружных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организаций о слиянии двух кооперативных систем: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рыбкоопа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и потребкооперации в одну кооперативную систему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Райрыболовпотребсоюз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Мужевское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сельпо стало называться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рыбкооп</a:t>
            </a:r>
            <a:r>
              <a:rPr lang="ru-RU" sz="9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8130" y="3267020"/>
            <a:ext cx="1686636" cy="1136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\\10.200.0.1\g\МАТЕРИАЛЫ ПО ВЫСТАВКЕ\ЦВиДОД\Фото МПО в ямалпотреб\ФОТО 1\IMG_70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1168" y="1850341"/>
            <a:ext cx="1704240" cy="1278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71" y="4675987"/>
            <a:ext cx="1778671" cy="1350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14027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85728"/>
            <a:ext cx="5357850" cy="80036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Совхоз «</a:t>
            </a:r>
            <a:r>
              <a:rPr lang="ru-RU" sz="4000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4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1121985"/>
            <a:ext cx="7023724" cy="300082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indent="457200"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 30-ые годы 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века,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как и по всей стране, не север Сибири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пришла коллективизация, на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смену частному хозяйству -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коллективное.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колхоз был образован в 1930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году. В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конце 1946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он объединял 187 хозяйств (435 человек). Почти 90% колхозников были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коми-зыряне.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1961 году колхозы «Красный путь»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с.Восяхово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), «Путь Ленина»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(с.Мужи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) и «Им. Калинина»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с.Овгорт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были объединены в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совхоз «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indent="457200"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 период с 1940 по 1970-ые годы отрасли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сельского хозяйства являлись градообразующими. Благодаря колхозам и совхозам строили, создавали и поддерживали социальную инфраструктуру в сёлах. Предприятия имели на балансе детсады, электростанции, котельные,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молочно-товарные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фермы, откормочные комплексы, кирпичные заводы. Численность работающих в совхозах достигала 1200 человек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1946 году в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Мужевском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колхозе содержалось 70 коров и 114 лошадей. Для заготовки кормов были выделены правая и левая стороны Малой Оби в радиусе до 20 км. В этот период лошадь стала главной тяговой силой предприятия.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1956 году совхоз «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» содержал 697 голов (311 коров). В значительной степени отрасль держалась на тяжёлом труде передовых доярок и телятниц. Нерентабельность производства и высокая себестоимость продукции привела к сокращению основного поголовья крупного рогатого скота.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1961 году произошла реорганизация колхозов, часть из них была преобразована в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рыбоучастки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: Азовский,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Шурышкарский. Остальные вошли в состав двух созданных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совхозов: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» и «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Горковский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». Наряду с выполнением плана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добычи,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важнейшей задачей промысловиков стало повышение сортности сдаваемой рыбы. Продолжала укрепляться база предприятий. Датой создания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зверо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-оленеводческого совхоза «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» принято считать 20 октября 1961 года. Именно тогда произошло слияние трёх колхозов - «Красный путь»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с.Восяхово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), «Путь Ленина»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(с.Мужи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рыболовецкой артели «Имени Калинина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». Первым директором совхоза был Николай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Сулейманович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Гарифулин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Позже у руководства стояли Михаил Михайлович Глебов,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Федор Алексеевич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Рочев, Юрий Васильевич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Платунов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Михаил Гаврилович Горев, Александр Петрович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Ралько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/>
            <a:r>
              <a:rPr lang="ru-RU" sz="900" b="1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0324" y="4000144"/>
            <a:ext cx="728763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было семьи в районе, в которой хоть кто-то да не работал в совхозе. Совхозными были детские сады, бани, котельные, электростанции, звероферма, кирпичный завод, теплицы, поля, молочная ферма и т.д. Общее численность работников достигала до 1200 человек. 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Началась перестройка и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 сельском хозяйстве настали непростые времена.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Закрылись многие отделения совхоза. Станции, котельные, бани были переданы ЖКХ, детские сады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– сфере образования. Период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с начала 90-х до начала 2000-х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годов считается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периодом спада в сельском хозяйстве, и не только для нашего района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январе 2001 года предприятие снова перенесло реорганизацию из СХПК «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» уже в нынешнее МСП «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Основными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целями в деятельности предприятия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стали: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производство и реализация сельскохозяйственной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продукции,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заготовка, переработка и реализация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рыбы, развитие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национальных промыслов и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ремёсел. Основным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приоритетным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направлением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деятельности предприятия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остаётся оленеводство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. Оленеводы снабжаются всем, что необходимо для работы в условиях тундры и для обустройства чумов.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МСП «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Мужевское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» играет высокую социальную роль, поставляя муниципальным учреждениям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здравоохранение и населению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оленину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говядину, рыбу, молоко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,  кисло-молочную продукцию,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хлеб и хлебобулочные изделия, реализуя всё в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собственном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магазине «Нива».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В хозяйстве трудится более 200 человек, в основном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– представители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коренного населения. Регулярное финансирование, предоставление льготных отпусков, лечебных путёвок, помощь пенсионерам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– всё это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способствеют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укреплению авторитета и деловой репутации предприятия и его руководства.</a:t>
            </a:r>
          </a:p>
          <a:p>
            <a:pPr indent="457200" algn="just"/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Ежегодно передовики предприятия представляются к отраслевым и государственным наградам.</a:t>
            </a:r>
          </a:p>
          <a:p>
            <a:pPr indent="457200" algn="just"/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7285" y="4125961"/>
            <a:ext cx="1935777" cy="1391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0734" y="3085259"/>
            <a:ext cx="1703266" cy="10245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5318" y="404664"/>
            <a:ext cx="1718682" cy="1055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64708" y="1511446"/>
            <a:ext cx="1839508" cy="14118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519" y="5567329"/>
            <a:ext cx="1268606" cy="10095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95950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14290"/>
            <a:ext cx="8683341" cy="800362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Мужевская</a:t>
            </a:r>
            <a:r>
              <a:rPr lang="ru-RU" sz="4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школа</a:t>
            </a:r>
            <a:endParaRPr lang="ru-RU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54" y="3719820"/>
            <a:ext cx="57894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9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endParaRPr lang="ru-RU" sz="1000" b="1" dirty="0"/>
          </a:p>
        </p:txBody>
      </p:sp>
      <p:pic>
        <p:nvPicPr>
          <p:cNvPr id="11" name="Picture 2" descr="C:\Documents and Settings\Admin\Мои документы\дима\Архангельский\Архангельский\1,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6277" y="1268760"/>
            <a:ext cx="2403605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3" descr="image00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44860" y="3835236"/>
            <a:ext cx="3219851" cy="1571636"/>
          </a:xfrm>
        </p:spPr>
      </p:pic>
      <p:sp>
        <p:nvSpPr>
          <p:cNvPr id="13" name="Прямоугольник 12"/>
          <p:cNvSpPr/>
          <p:nvPr/>
        </p:nvSpPr>
        <p:spPr>
          <a:xfrm>
            <a:off x="428596" y="1107494"/>
            <a:ext cx="6072230" cy="255454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indent="457200"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1888 году при церкви в селе Мужи была открыта школа грамоты. Инициатором ее открытия стал купец Епифан (Стефан) Окунев, который пожертвовал для школы деревянный дом, и он же перестроил его в 1898 году в более обширный. В 1907 году внутри школы производится ремонт. До 1913 года школа не имела собственных средств и содержалась за общественный счет. В последующие годы на содержание церковной школы отпускались церковью 50 рублей, из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Куноватской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инородной управы 50 рублей, и от общества крестьян села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Мужевского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выделялись дрова на 80 рублей. Вероятно, до 1898 года в школе учительствовал только один человек. С 1899 года наряду с заведующим и законоучителем, появляются должность учителя. С 1900 года в школе появился также и помощник учителя.</a:t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 1892 по 1898 годы учителем в ЦПШ состоял священник Николай Тимофеевич Карпов ( 1870 г. р. ) сын священника церкви с.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Кушеватского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получивший образование в Тюменском уездном училище. С 1890 года по 1904 год заведующим и законоучителем в школе был священник Всеволод Константинович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Миловский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(1858 г.р. ). С 1904 по 1906 г. заведующий школой и законоучитель- священник местной церкви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Евфимий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Петрович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Оболтин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(1878 г.р.), сын чиновника, окончил курс в Березовском уездном училище и выдержал испытание на звание учителя начальных училищ. С 1906 года по 1913 г заведующим школой и преподавателем Закона Божьего стал Дмитрий Павлович Гурин (1878 г.р.), окончивший курс церковной училищной школы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3786190"/>
            <a:ext cx="540801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 1899 года по 1902 на должности учителя состоял диакон Алексей Григорьевич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Охранов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Охрапов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), переведенный из Спасской церкви села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Шеркальского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где он тоже выполнял обязанности учителя. В 1902 году учительницей была дочь священника Мария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Всеволодова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Миловская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(1883 г.р.), окончившая курс в Епархиальном женском училище. В 1904 г. учительницей состояла дочь чиновного казначея Березовского уездного казначейства Елизавета Дмитриевна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Сокова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18 лет, которая обучалась в Туринской прогимназии и имела звание учительницы ЦПШ. С 1905 года по 1910 г. учительницей была Ольга Васильевна Андреева, Окончившая курсы в Туринской прогимназии и имеющая свидетельство на звание учительницы. С 1 января 1911 года учащей школы стала Вера Харитонова Первова (1894 г.р.), окончившая курс Березовской второклассной школы. </a:t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1900-1901гг. помощником учителя был псаломщик Зосима Георгиев Козлов. С 1906 г. помощником учителя стал Петр Федорович Рочев (1891г.р.), окончивший курс учения в местной ЦПШ. </a:t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Численность учащихся постепенно увеличивалась от 60 до 130 человек, количество учащихся мальчиков значительно превышало количество учащихся девочек, хотя численность последних постоянно возрастала:</a:t>
            </a:r>
            <a:endParaRPr lang="ru-RU" sz="10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4027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214290"/>
            <a:ext cx="6469072" cy="25717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В 1905 год приехала из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Березово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в Мужи учительница Ольга Васильевна Иванова. В это время на территории современного района функционировала только одна школа - церковно-приходская в селе Мужи. Занятия в ней вела Ольга Ивановна, а заведовал поп, он же преподавал Закон божий, по учебному плану на который отводилась значительная часть учебного времени. В 1884 г. здание под школу пожертвовал купец Окунев, ведший торговый промысел в мужах и его окрестностях. Располагалась школа напротив нынешнего кинотеатра «Север» в тесном домике-клетушке. Занимались в ней ученики 1-3 классов. Условия работы в школе были адские: в одном небольшом здании с узеньким коридором по обе стороны, которого располагались маленькие классы с 1 по 3. В школе обучалось около 50 учеников, преимущественно дети рыбопромышленников, купцов, кулаков. В 1895 г. в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Мужевской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церковно-приходской школе обучалось 36 зырян. Дети коренных национальностей - ханты, ненцы - школы не посещают. Национальное население было, за редким исключением, поголовно неграмотным. Первые ученики, сын дьяка Карпов, дочь священника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Миловская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За детьми в тундру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214290"/>
            <a:ext cx="214314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2610683"/>
            <a:ext cx="57150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1921 году в Мужах начал свою учительскую деятельность Яков Васильевич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Хозяинов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. Он являлся организатором школьного обучения детей коренного населения. Учил детей русскому языку, литературе. Яков Васильевич является автором букваря на языке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шурышкарских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ханты.</a:t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1924 году в селе Мужи открылась начальная школа. В 1926 году в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Мужевской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школе обучается 81 учащийся. С большим энтузиазмом обучались в ликбезе женщины и девушки в Мужах. К ликвидации неграмотности стали привлекаться коренные жители тайги и тундры. В 1930 году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Мужевская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школа была реорганизована в семилетнюю школу промысловой молодежи. Только в начальных классах обучалось 40 детей и работало 7 учителей. Дети в 3-4 классы и старших классов приезжали учиться в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Мужевскую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школу, которая первой в районе имела школьный интернат. В 1940 году был произведен первый выпуск из 10 класса. В 1942 году, закончив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Салехардское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педагогическое училище, приехала учительствовать сначала в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Восяхово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а затем в Мужи Попова Прасковья Михайловна. Трудные это были годы, работали без отпусков, сами ремонтировали школу, заготавливали дрова, выполняли план по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рыбодобыче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помогая фронту</a:t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феврале 1978 года при активном участии группы «Поиск» в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Мужевской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школе открыта мемориальная доска Герою Советского Союза Николаю Васильевичу Архангельскому, который закончил в этой школе 7классов.</a:t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школе успешно работали: комсомольская и пионерская организация. Выпускники школы часто вспоминают пионерские сборы, комсомольские собрания и зачеты, походы в лес, уборку картофеля в колхозе, а затем в совхозе. Ученики производили заготовку дров для школы. В старом здании школы топили печи, освещалась она при помощи керосиновых ламп. Новое здание школы, рассчитанное на 320 мест, было открыто в ноябре 1970 года. Учащиеся сами штукатурили, белили и красили кабинеты, каждое лето 70-е годы бригады школьников производили косметический ремонт.</a:t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80-е годы школа на субботниках, ярмарках зарабатывает деньги и перечисляет их в Советский фонд мира и Детский фонд имени Ленина. В адрес учащихся неоднократно от этих фондов поступали благодарности.</a:t>
            </a:r>
            <a:br>
              <a:rPr lang="ru-RU" sz="1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районе были созданы детские организации школьных политических обществ. Организация нашей школы часто занимала первые места в районе.</a:t>
            </a:r>
            <a:endParaRPr lang="ru-RU" sz="10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Хозяинов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2428868"/>
            <a:ext cx="17859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Николай Васильевич Архангельский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4429132"/>
            <a:ext cx="1565052" cy="213789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14290"/>
            <a:ext cx="8683341" cy="800362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Мужевская</a:t>
            </a:r>
            <a:r>
              <a:rPr lang="ru-RU" sz="4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библиотека</a:t>
            </a:r>
            <a:endParaRPr lang="ru-RU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54" y="3719820"/>
            <a:ext cx="57894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9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endParaRPr lang="ru-RU" sz="1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1060534"/>
            <a:ext cx="6143668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Согласно  исторической справке районного историко-краеведческого музея и Книге приказов по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Шурышкарскому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культпросветотделу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Шурышкарском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районе на 22.06.1948 года насчитывается 8 изб–читален: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Питлярская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Овгортская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Шурышкарская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Азовская,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Лохподгортская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Кушеватская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Казым-Мысовская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Восяховская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и 2 библиотеки – районная библиотека и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Ямгортская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сельская библиотека. Только в 1967 году все избы–читальни  переименованы  в сельские библиотеки. Начиная с 1948 года, в районной библиотеке ведутся записи в инвентарной книге. 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Решением исполкома районного Совета от 2 июля 1948 года заведующей районной библиотекой назначена Усольцева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Анфия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Михайловна.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Затем на должность заведующей районной библиотекой принята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Долгушина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Мария 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Хирсантьевна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, проработавшая в данной должности до 1957 года. В 1953  году Чеботарь Ольга Афанасьевна назначена вторым библиотекарем районной библиотеки. После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Долгушиной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М.Х. заведование приняла Чеботарь О.А.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14678" y="3000372"/>
            <a:ext cx="54080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1959 году районная библиотека переезжает в новое светлое типовое помещение по улице Советская. В это время библиотекой заведовала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Мокринская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Любовь Васильевна. 2 января 1969 года к заведованию приступила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Корытова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Вера Евгеньевна, отдавшая районной библиотеке более 19  лет. 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 1970 году открылось детское отделение районной библиотеки, до этого в районной библиотеке было 2 абонемента: детский и взрослый. Заведующей детской районной библиотекой была назначена Конева Маргарита Ивановна, дарившая тепло своей души детям более 40 лет. Горбунова Тамара Михайловна трудилась в детской библиотеке с 1971 года по 1984 годы. Фонд детской библиотеки, согласно инвентарной книге №1, составлял 1975 экземпляров. Традиционно в детской библиотеке проводилась Неделя детской книги, планы работы библиотеки согласовывались со школой, с пришкольным интернатом и детскими садами, где проводились викторины, обзоры литературы.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315" y="5085184"/>
            <a:ext cx="564360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16 июня 2011 года центральной районной библиотеке было присвоено имя писателя, уроженца села Мужи, Ивана Григорьевича Истомина.</a:t>
            </a:r>
            <a:r>
              <a:rPr lang="ru-RU" sz="1000" dirty="0" smtClean="0"/>
              <a:t> </a:t>
            </a:r>
          </a:p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5 июня 2013 года путем реорганизации «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Социально-досугового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центра» образовано муниципальное казенное учреждение «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Шурышкарская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централизованная библиотечная система». Директором назначена Рочева Марина Александровна.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900" dirty="0" smtClean="0"/>
          </a:p>
          <a:p>
            <a:endParaRPr lang="ru-RU" sz="900" dirty="0"/>
          </a:p>
        </p:txBody>
      </p:sp>
      <p:pic>
        <p:nvPicPr>
          <p:cNvPr id="1026" name="Picture 2" descr="биб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142984"/>
            <a:ext cx="2500298" cy="1711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библиоте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564" y="3034504"/>
            <a:ext cx="2857520" cy="16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DNSa\Desktop\Рисунок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3070" y="4805704"/>
            <a:ext cx="1800200" cy="1967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4027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17264" y="116632"/>
            <a:ext cx="8683341" cy="800362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Детский сад «Олененок»</a:t>
            </a:r>
            <a:endParaRPr lang="ru-RU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54" y="3719820"/>
            <a:ext cx="57894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9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endParaRPr lang="ru-RU" sz="1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951541"/>
            <a:ext cx="6143668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Детский сад «Аленушка» был открыт 1 февраля 1969 года .  40 лет  для человека – расцвет сил. Но для детского сада такая дата – это многолетняя история. За это время детский сад выпустил тысячи детей. Новый, уютный  с 3 группами приняла малышей заведующая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Турчанис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Елена Федоровна и проработала до июня  этого же года . В феврале в просторных группах зазвучали детские голоса ребят и ласковая речь начинающих педагогов это-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Вокуева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Нина Ивановна,  Артеева Нина Георгиевна, Киселева Елена Николаевна, Уфимцева Светлана Сергеевна, Куклина Анна Александровна,  Попова Тина Петровна;  медицинские сестры - Рочева Мария Васильевна, Ушакова Мария Ивановна, Карпова Сусанна Петровна ,Федорова Светлана Степановна, Черкашина Анастасия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Ананьевна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; завхоз - Белкина Анна Дмитриевна, Артеева Екатерина Федоровна; повара - Добрынина Дарья Михайловна, Аксенова Александра Андреевна, Аксенова Надежда Валерьевна; няни - Чупрова Матрена Ефимовна, Конева Юлия Максимовна,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Арчакова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Галина Петровна, Захарова Екатерина Дмитриевна, Михайлова Анна Зиновьевна,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Аюкина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Мария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Феофиловна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,Конева Зинаида Николаевна, Куприна Розалия Егоровна , Левочкина  Людмила Филипповна . 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428992" y="2470136"/>
            <a:ext cx="54080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В последующие годы на  заведовании плодотворно работали:    Некрасова Надежда Тимофеевна ,  Куклина Анна Александровна , Ануфриева Нина Александровна 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Вшивцева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Анна Семеновна, каждая из них внесла свою  лепту  в жизнь  детского сада.</a:t>
            </a:r>
          </a:p>
          <a:p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Много лет  заведующей работала Скрынникова Галина Михайловна.  Она быстро вникла в обязанности заведующего детским садом и уверенно руководила жизнедеятельностью всего коллектива.  Галина Михайловна  с пониманием относилась к повседневным заботам детского сада, была внимательна к  текущим проблемам, и  конечно, думала о перспективах его развития. С 1989г по 2000год заведующей детским садом была назначена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Батнасунова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Вера Георгиевна и её команда,  это творческие педагоги  Рочева Галина Михайловна,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Собрина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Любовь Ивановна,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Хатанзеева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Надежда Ильинична,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Пазыненко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Тина Петровна,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Сотруева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Галина Анатольевна, Конева Наталья Яковлевна, Конева Людмила Андреевна,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Тасьманова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Ольга Романовна, Рочева Светлана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Кимовна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Тыликова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Любовь Михайловна.   медсестра - Батурина Екатерина Ивановна, музыкальный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руководительЩвецова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Тамара Васильевна,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Бочарникова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Любовь Ивановна , Уткина Ольга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Николавевна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, логопед - Конева Евгения Геннадиевна,  Куликова Светлана Владимировна,  которых уже взрослые выпускники  с любовью вспоминают своих педагогов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4489257"/>
            <a:ext cx="564360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, Мария Ивановна Попова, Агафья Ивановна Семяшкина, Раиса Степановна Филиппова, повар -Валентина Яковлевна Конева, прачка – Зоя Васильевна Витязева . Сейчас, выполняя ежедневную работу с большой долей ответственности трудятся профессионально-грамотные, наши уважаемые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воспитатели,все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они стараются воспитывать маленького человека в гармоничной цельности, во всей красе духовных и нравственных сил. В 2000 году пришла молодая энергичная заведующая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Шумская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Анна Александровна, которая 13 лет возглавляет наш коллектив. Большое внимание Анна Александровна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уделяетсозданию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хороших материально- технических условий для работы сотрудников и занятий воспитанников детского сада. Наряду с педагогами на протяжении нескольких лет ответственно несут свою службу старшая медицинская сестра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Костюшко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Марина Александровна, младшие воспитатели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Хатанзеева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Любовь Владимировна, Романова Мария Дмитриевна, Родионова Вера Михайловна, кастелянша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РочеваГузалияХазыевна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, рабочий по ремонту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Сандрин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Павел Андреевич, сторож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Лонгортова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Валентина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Григорьевна.Они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связали всю свою жизнь с воспитанием детей, с этим нелегким трудом. Сколько малышей прошло через их руки и </a:t>
            </a: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сердце.Сколько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отдали они тепла и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ласки каждому ребенку.</a:t>
            </a:r>
          </a:p>
          <a:p>
            <a:endParaRPr lang="ru-RU" sz="900" dirty="0"/>
          </a:p>
        </p:txBody>
      </p:sp>
      <p:pic>
        <p:nvPicPr>
          <p:cNvPr id="2051" name="Picture 3" descr="H:\IMG_4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7950" y="875677"/>
            <a:ext cx="2318506" cy="156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:\Фото03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8422" y="2581432"/>
            <a:ext cx="196215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:\IMG_44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37" y="3227181"/>
            <a:ext cx="1626743" cy="1216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4027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14290"/>
            <a:ext cx="8683341" cy="800362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Детский сад «Алёнушка»</a:t>
            </a:r>
            <a:endParaRPr lang="ru-RU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54" y="3719820"/>
            <a:ext cx="57894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9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9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endParaRPr lang="ru-RU" sz="1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958200"/>
            <a:ext cx="6143668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ru-RU" sz="900" dirty="0">
                <a:latin typeface="Times New Roman" pitchFamily="18" charset="0"/>
                <a:cs typeface="Times New Roman" pitchFamily="18" charset="0"/>
              </a:rPr>
              <a:t>Детский сад «Аленушка» был открыт 1 февраля 1969 года .  40 лет  для человека – расцвет сил. Но для детского сада такая дата – это многолетняя история. За это время детский сад выпустил тысячи детей. Новый, уютный  с 3 группами приняла малышей заведующая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Турчанис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Елена Федоровна и проработала до июня  этого же года . В феврале в просторных группах зазвучали детские голоса ребят и ласковая речь начинающих педагогов это-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Вокуева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Нина Ивановна,  Артеева Нина Георгиевна, Киселева Елена Николаевна, Уфимцева Светлана Сергеевна, Куклина Анна Александровна,  Попова Тина Петровна;  медицинские сестры - Рочева Мария Васильевна, Ушакова Мария Ивановна, Карпова Сусанна Петровна ,Федорова Светлана Степановна, Черкашина Анастасия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Ананьевна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; завхоз - Белкина Анна Дмитриевна, Артеева Екатерина Федоровна; повара - Добрынина Дарья Михайловна, Аксенова Александра Андреевна, Аксенова Надежда Валерьевна; няни - Чупрова Матрена Ефимовна, Конева Юлия Максимовна,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Арчакова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Галина Петровна, Захарова Екатерина Дмитриевна, Михайлова Анна Зиновьевна,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Аюкина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Мария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Феофиловна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,Конева Зинаида Николаевна, Куприна Розалия Егоровна , Левочкина  Людмила Филипповна 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428992" y="2564904"/>
            <a:ext cx="540801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Много лет заведующей детским садом проработала Михайлова Нина Александровна. Энергичная, с большой выдумкой, она всегда была в центре любого нововведения. Шли годы… Менялись дети, но многие сотрудники продолжают и по сей день трудиться в детском саду, отдавая детям свою любовь, тепло души, кто в бесконечном поиске путей совершенствования обучения детей, подготовки их к восприятию многообразного мира, сложных человеческих отношений. Каждый, кто приходил на работу в детский сад, уходя, оставлял о себе память, частицу себя. Воспитатели проводили увлекательные и познавательные занятия с детьми, воспитывали в детях доброту и милосердие, умение ценить жизнь - свою и окружающих, быть справедливыми и сопереживающими, вежливыми и скромными,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ценящими дружбу и честность. Младшие воспитатели обеспечивали надлежащее санитарное состояние групп и помещений, медсестра – медицинское обеспечение детей и персонала, повара готовили самые</a:t>
            </a:r>
          </a:p>
          <a:p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вкусные обеды</a:t>
            </a:r>
            <a:endParaRPr lang="ru-RU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4180731"/>
            <a:ext cx="507779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В январе  2001года детский сад «Аленушка» был переименован в Муниципальное дошкольное образовательное учреждение детский сад «Аленушка» общеразвивающего вида .(Постановление от 24 января 2001года ), а в мае 2002года детский сад получил свидетельство о государственной аккредитации АА 060062 , где прописано : Муниципальное дошкольное образовательное учреждение детский сад «Аленушка» общеразвивающего вида с приоритетным осуществлением  интеллектуального развития 2 категории. В данный момент педагогическую деятельность  в ДОУ осуществляют 13 педагогов из них логопед, инструктор ФИЗО, музыкальный руководитель, педагог-психолог,  под руководством Баженовой Татьяны Алексеевны. </a:t>
            </a:r>
          </a:p>
          <a:p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      Наш коллектив творческий, сплочённый, педагоги  принимали участие в методических семинарах. На базе нашего д/сада был проведён районный семинар по экспериментированию , педагог с высшей квалификационной категорией </a:t>
            </a:r>
            <a:r>
              <a:rPr lang="ru-RU" sz="900" dirty="0" err="1">
                <a:latin typeface="Times New Roman" pitchFamily="18" charset="0"/>
                <a:cs typeface="Times New Roman" pitchFamily="18" charset="0"/>
              </a:rPr>
              <a:t>Хатанзеева</a:t>
            </a: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 Н.И заняла 1 место в номинации  «Лидер в образовании» по теме:  «Взаимосвязь ДОУ и родителей в системе воспитания в детях патриотических чувств  к родному краю».</a:t>
            </a:r>
          </a:p>
          <a:p>
            <a:r>
              <a:rPr lang="ru-RU" sz="900" dirty="0">
                <a:latin typeface="Times New Roman" pitchFamily="18" charset="0"/>
                <a:cs typeface="Times New Roman" pitchFamily="18" charset="0"/>
              </a:rPr>
              <a:t>•	Лучшее дошкольное учреждение  - 3 место </a:t>
            </a:r>
          </a:p>
          <a:p>
            <a:r>
              <a:rPr lang="ru-RU" sz="900" dirty="0">
                <a:latin typeface="Times New Roman" pitchFamily="18" charset="0"/>
                <a:cs typeface="Times New Roman" pitchFamily="18" charset="0"/>
              </a:rPr>
              <a:t>•	Принимали участие в конкурсе «Инновации в образовании</a:t>
            </a:r>
            <a:endParaRPr lang="ru-RU" sz="9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173214"/>
            <a:ext cx="2330772" cy="135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265643"/>
            <a:ext cx="1855845" cy="132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9404" y="5391894"/>
            <a:ext cx="1952876" cy="1466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DNSa\Downloads\АЛЕНУШКА СТАРОЕ ЗДАНИЕ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3566" y="2513642"/>
            <a:ext cx="1518706" cy="12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DNSa\Downloads\СТРОИТЕЛЬСТВО АЛЕНУШКИ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954" y="3025188"/>
            <a:ext cx="2067574" cy="114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1732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5074" y="428604"/>
            <a:ext cx="2516359" cy="153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4348" y="2143116"/>
            <a:ext cx="7992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0" y="500042"/>
            <a:ext cx="6215074" cy="6095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Из истории Мужей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143116"/>
            <a:ext cx="77153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живописном берегу реки Малая Обь раскинулось большое современное село Мужи (центр поселения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Мужевское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село знаменательной судьбы и интересной истории, построенном среди болот и рек на удивительной, завораживающей своей красотой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Ямальской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природе. 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Первые люди пришли на эти места в 1-ом тысячелетии до нашей эры. Об этом свидетельствуют найденные кости древних животных, а также поселения эпохи средневековья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Айпугор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Вотхатлсойм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Поселение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Айпугор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открыто и обследовано в 1961-1963 г.г. историко-этнографической экспедицией МГУ под руководством Л.П.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Лашука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По керамике датируется 10-13 веком нашей эры.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Первые письменные источники относятся к концу 18 века. Они свидетельствуют о том, что до заселения с. Мужи зырянами на этой территории жили ханты.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За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1840-1915 годы, в Мужах была построена церковь во имя Святого Архистратига Михаила в целях христианизации язычников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хантов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Посёлок этот стали называть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Попвож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Записи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метрических книгах Михайло-Архангельской церкви неоднократно упоминают Филимона Рочева, его сына Сергея Филимонова и внука Николая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Сергиева.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последствии посёлок получил название Мужи, что по-хантыйски означает «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живун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незамерзающая вода». Вблизи Мужей есть озеро, в котором рыба может перезимовать, так как, со слов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хантов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вода подо льдом остаётся живой. Отсюда и название посёлка.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Метрические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книги 1840-1862 г.г. отмечают постоянный поток переселенцев. С 1883 по 1917 годы численность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ижемцев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Мужах возросла с 102 человек в 1883 до 1919 в 1917 году. Вместе с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Ижемскими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оленеводами переваливали через Урал и европейские ненцы из числа членов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Ижемской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волости.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just"/>
            <a:endParaRPr lang="ru-RU" dirty="0"/>
          </a:p>
          <a:p>
            <a:pPr algn="just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3497262" cy="472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35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   В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1857 году в с. Мужи побывал зырянин Власов, который пересёк Уральские горы, вернулся обратно, составил «Карту Власова водного пути от Усы на обский приток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Войкар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и с Печоры на Обь по берегу реки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Собь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».</a:t>
            </a:r>
            <a:br>
              <a:rPr lang="ru-RU" sz="3300" dirty="0">
                <a:latin typeface="Times New Roman" pitchFamily="18" charset="0"/>
                <a:cs typeface="Times New Roman" pitchFamily="18" charset="0"/>
              </a:rPr>
            </a:b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Благодаря удачному расположению на берегу реки Оби, где пересекались важнейшие торговые пути, почтовый и земский тракты, к началу 20 века село Мужи превратилось в богатое торговое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село.</a:t>
            </a:r>
          </a:p>
          <a:p>
            <a:pPr algn="just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селом Мужи тесно связана поездка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Ф.Нансена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к Северному полюсу в 1892-1893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годах. </a:t>
            </a:r>
          </a:p>
          <a:p>
            <a:pPr algn="just"/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совету своего друга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Э.Толя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Ф.Нансен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нанял обрусевшего соотечественника А.И.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Тронтхейма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Тронтхейм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провел Нансена через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горы Полярного Урала доставил через Югорский полуостров в пролив Югорский Шар. </a:t>
            </a: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Здесь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продовольствие и снаряжение, успешно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доставленные из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Мужей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Тронтхеймом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и жителями Мужей, было перегружено на судно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Ф.Нансена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Фрам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».</a:t>
            </a:r>
            <a:br>
              <a:rPr lang="ru-RU" sz="3300" dirty="0">
                <a:latin typeface="Times New Roman" pitchFamily="18" charset="0"/>
                <a:cs typeface="Times New Roman" pitchFamily="18" charset="0"/>
              </a:rPr>
            </a:b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3459162" cy="483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08463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На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 июля 1909 года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селе Мужи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действовали церковь, почтовая и земская станции, пять торговых лавок, одна винная лавка, школа, которую построил меценат С.Т. Окунев. Подтверждением является заметка из «Сибирского листа» № 14 за 1901 год: «…Кстати будет упомянуть, что жертвователь на свои средства построил одну школу в с. Мужи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Берёзовского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уезда.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Мужевском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училище сейчас учится около 80 человек…».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Вот так представилось с. Мужи в 1926 году участникам Северо-Уральской экспедиции АН СССР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Уралплана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« Теперь Мужи очень оживлены: в селе за последние годы заведено радио и электричество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Весеннее половодье часто вырывало с «корнем» десятки столбов, падающие деревья в бурю рвали проволоку, приходилось иметь целые партии надсмотрщиков и ремонтных рабочих. Телеграф хотя и остался нынче, но им уже пользуются только между отдельными селениями. В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Мужевской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избе читальне стоит громкоговоритель, и зыряне могут слушать московские речи, французские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факстроты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 немецкие вальсы…».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3605212" cy="454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19795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6182" y="273050"/>
            <a:ext cx="5072098" cy="585311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этот период насчитывалось 384 хозяйства и 1305 человек коми. Г. Старцев назвал Мужи «типично коммерческим селом, производящим впечатление городка». Наиболее богатые оленеводы имели до двух тысяч голов оленей, но были и семейства, содержащие всего 25-30 голов. По наблюдениям того же автора, здесь был «довольно заметный слой зырян-батраков, живущих в качестве наёмных рабочих у крупных оленеводов или работающих на рыболовных промыслах». 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декабре 1930 года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сельский совет вошёл в состав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Шурышкарского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района, образованного в составе Остяко-Вогульского ( ныне Ханты-Мансийский) национального округа. В состав территории вошли с. Новый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Киеват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с.Старый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Киеват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Анжигорт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д.Ханты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 Мужи,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с.Восяхово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Войкары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с.В-Войкары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маленькие хантыйские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горты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 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1930 году первая школа Окунева была реорганизована в семилетнюю школу промысловой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молодёжи, Первый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колхоз в с. Мужи появился в 1930 году, совхоз образовался в 1961 году.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1935 году в селе Мужи была открыта первая больница, в 1937 году образована контора связи, в мае 1943 года – комбинат коммунального хозяйства, в 1961 году рыбозавод.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1958- 1958 годах в Мужах работала Обская геофизическая экспедиция во главе с Лауреатом Государственной премии СССР Агафоновым Юрием Константиновичем, внёсшим большой вклад в поиск и открытие крупных месторождений нефти и газа.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1\Desktop\фото\5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642918"/>
            <a:ext cx="3797423" cy="564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3787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71934" y="1428736"/>
            <a:ext cx="4614866" cy="4525963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1892 году в районном центре Мужи появился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первый фельдшер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Василий Николаевич Соломонов, который проработал до 1898 года. Следующие 10 лет фельдшером работал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Е.И.Питерцев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затем медицинскую помощь населению оказывали фельдшера Карпов, В. К. Савинов,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Д.А.Челпаков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начале 20-х годов появился собственный медицинский пункт. Первым заведующим был фельдшер Герасим Венедиктович Рочев. Еще в 1917 году окончил Смоленское военное санитарно-фельдшерское училище и устроился работать заведующим эпидемическим бараком в селе Мужи.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Первая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больница в Мужах бала открыта в 1935 году, она располагалась на месте бывшего детского сада «Золотой ключ». Старшее поколение помнит акушерку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Ф.И.Крылову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 медсестру 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Е.Т.Бакулеву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первые послевоенные годы первым главным врачом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Мужевской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больницы был доктор медицинских наук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Ханс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Якобович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Медисон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В тот период в больнице имелось 18,5 штатной единицы –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Х.Я.Медисон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и зубной врач Зеленкова составляли 1,5 единицы.</a:t>
            </a:r>
          </a:p>
          <a:p>
            <a:pPr algn="just"/>
            <a:endParaRPr lang="ru-RU" sz="2000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571472" y="357166"/>
            <a:ext cx="7853264" cy="6095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5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Мужевская</a:t>
            </a:r>
            <a:r>
              <a:rPr kumimoji="0" lang="ru-RU" sz="4000" b="1" i="1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больница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3034028"/>
            <a:ext cx="3500462" cy="3503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500174"/>
            <a:ext cx="3071834" cy="2054808"/>
          </a:xfrm>
          <a:prstGeom prst="rect">
            <a:avLst/>
          </a:prstGeom>
          <a:noFill/>
          <a:ln w="25400" cmpd="dbl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63500">
              <a:schemeClr val="bg2">
                <a:lumMod val="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87166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16" y="500042"/>
            <a:ext cx="1928827" cy="3014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5072066" y="571480"/>
            <a:ext cx="3748406" cy="481142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С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1997 по 2006 год главным врачом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Шурышкарского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района был Владимир Прокопьевич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Ругин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С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2006 по 2012 год главным врачом МУЗ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Мужевская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ЦРБ был Тарас Викторович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Памазун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Общее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количество медицинских работников: врачей – 45, средний медицинский персонал – 183.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Заслуженных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врачей РФ – 2 (Скрынников Юрий Константинович, Вандышев Николай Федорович)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Отличник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здравоохранения – 2 (Самсонова Светлана Петровна,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Ребась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Григорий Александрович)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Заслуженный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работник здравоохранения – 1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Чёрная Галина Андреева)</a:t>
            </a:r>
          </a:p>
          <a:p>
            <a:pPr algn="just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357167"/>
            <a:ext cx="2857520" cy="2533668"/>
          </a:xfrm>
          <a:prstGeom prst="rect">
            <a:avLst/>
          </a:prstGeom>
          <a:noFill/>
          <a:ln w="25400" cmpd="dbl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63500">
              <a:schemeClr val="bg2">
                <a:lumMod val="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2786058"/>
            <a:ext cx="2714644" cy="2327825"/>
          </a:xfrm>
          <a:prstGeom prst="rect">
            <a:avLst/>
          </a:prstGeom>
          <a:noFill/>
          <a:ln w="25400" cmpd="dbl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glow rad="63500">
              <a:schemeClr val="bg2">
                <a:lumMod val="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04" y="4714860"/>
            <a:ext cx="3307376" cy="2143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5210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53046" y="338967"/>
            <a:ext cx="6192688" cy="58525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4000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рыбоучасток</a:t>
            </a:r>
            <a:endParaRPr lang="ru-RU" sz="4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96009" y="1048888"/>
            <a:ext cx="5404241" cy="270843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/>
            <a:r>
              <a:rPr lang="ru-RU" sz="1000" b="1" dirty="0" smtClean="0">
                <a:cs typeface="Times New Roman" panose="02020603050405020304" pitchFamily="18" charset="0"/>
              </a:rPr>
              <a:t>       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1 июля 1942 года на базе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Мужевского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Шурышкарского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рыбоучастков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входивших ранее в состав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Кушеватского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рыбозавода, был организован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рыбозавод на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основе приказа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Обгосрыбтреста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№111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17 июля 1942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года. Руководил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с момента создания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Мужевским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рыбозаводом заместитель директора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Кушеватского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рыбозавода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Костырка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П.П. Основными задачами были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приём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и переработка рыбы от колхозов Шурышкарского района. В 1942 году ко дню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25-ой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годовщины Великой социалистической революции годовой план рыбодобычи рыбозавод выполнил на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115%,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по выпуску продукции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– на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146 %, производительность труда возросла в неизменных ценах на 21% и по количеству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– на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42%. План прибылей по заводу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был выполнен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на 172%, т.е. 650 тыс.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рублей. Лучшие люди завода, «стахановцы», ударники производства: Третьякова П.П.,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Некрасова Т.И.,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Дорохина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П.А., Шестакова М.Г., Новикова Е.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Н., Обухова М.В.,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Преснецов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П.М.,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Замятин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П.Н.,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Алексеев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Е.Ф.,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Николаев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И.Н.,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Кайгородова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Г.А.,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Новиков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А.Л., Некрасов С.Н.,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Бурухин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А.П.,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Чудов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В.И.,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Черкащенко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М.С.,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Савельев С..М.,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Половникова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M.А.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     В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1946 году больше всего поступление рыбы было от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колхозов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«Красный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путь» -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1590 тонн,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«Путь Сталина»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- 1389 тонн,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«Коммунар» -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1312 тонн,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«Голос рыбака» -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1068 тонн,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«За лучшую жизнь» -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918 тонн,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«Красный промысловик» -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870 тонн,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«III Интернационал» -703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тонны.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654" y="3950047"/>
            <a:ext cx="4780378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9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       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водоёмах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вылавливались следующие породы рыб: из красных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– осётр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из лососевых - нельма, таймень,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хариус,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из сиговых - муксун, сырок, пыжьян,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щёкур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пирун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из тресковых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– налим,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из крупно-частиковых - язь,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щука,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из мелко-частиковых - карась, окунь, елец, плотва. Подсобное хозяйство было представлено молочным животноводством,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охотпромыслом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. В 1969 году на районную Доску Почёта были внесены передовики производства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Мужевского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рыбоучастка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: начальник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рыбоучастка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Мокринский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Ю.В., секретарь парторганизации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Морганов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И.К., председатель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месткома Конев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И.А., выполнившие полугодовой план рыбодобычи на 155 процентов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       Решением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арбитражного суда Ямало-Ненецкого автономного округа от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28 декабря 2010 года конкурсное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производство в отношении муниципального предприятия администрации муниципального образования Шурышкарский район «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Горковский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рыбозавод»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было завершено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, и предприятие было ликвидировано,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Мужевский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рыбоучасток также был ликвидирован.</a:t>
            </a:r>
          </a:p>
          <a:p>
            <a:pPr algn="just"/>
            <a:endParaRPr lang="ru-RU" sz="85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653" y="1340768"/>
            <a:ext cx="3216356" cy="2182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2178" y="4130080"/>
            <a:ext cx="2640520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2029" y="3950047"/>
            <a:ext cx="1540765" cy="20162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3502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4506</Words>
  <Application>Microsoft Office PowerPoint</Application>
  <PresentationFormat>Экран (4:3)</PresentationFormat>
  <Paragraphs>110</Paragraphs>
  <Slides>17</Slides>
  <Notes>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Мужи – маленькая столица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Мужевский рыбоучасток</vt:lpstr>
      <vt:lpstr>Ремонтно-строительный участок </vt:lpstr>
      <vt:lpstr>Мужевское потребительское общество</vt:lpstr>
      <vt:lpstr>Совхоз «Мужевский»</vt:lpstr>
      <vt:lpstr>Мужевская школа</vt:lpstr>
      <vt:lpstr>Слайд 14</vt:lpstr>
      <vt:lpstr>Мужевская библиотека</vt:lpstr>
      <vt:lpstr>Детский сад «Олененок»</vt:lpstr>
      <vt:lpstr>Детский сад «Алёнушка»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ИСТОРИЯ МОЕЙ СЕМЬИ В ИСТОРИИ РОДНОГО КРАЯ</dc:title>
  <dc:creator>hp</dc:creator>
  <cp:lastModifiedBy>user</cp:lastModifiedBy>
  <cp:revision>52</cp:revision>
  <dcterms:created xsi:type="dcterms:W3CDTF">2015-03-12T09:50:25Z</dcterms:created>
  <dcterms:modified xsi:type="dcterms:W3CDTF">2022-03-18T10:16:21Z</dcterms:modified>
</cp:coreProperties>
</file>