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4" r:id="rId3"/>
    <p:sldId id="283" r:id="rId4"/>
    <p:sldId id="285" r:id="rId5"/>
    <p:sldId id="303" r:id="rId6"/>
    <p:sldId id="257" r:id="rId7"/>
    <p:sldId id="259" r:id="rId8"/>
    <p:sldId id="304" r:id="rId9"/>
    <p:sldId id="286" r:id="rId10"/>
    <p:sldId id="287" r:id="rId11"/>
    <p:sldId id="288" r:id="rId12"/>
    <p:sldId id="289" r:id="rId13"/>
    <p:sldId id="290" r:id="rId14"/>
    <p:sldId id="291" r:id="rId15"/>
    <p:sldId id="297" r:id="rId16"/>
    <p:sldId id="278" r:id="rId17"/>
    <p:sldId id="294" r:id="rId18"/>
    <p:sldId id="298" r:id="rId19"/>
    <p:sldId id="26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709" autoAdjust="0"/>
  </p:normalViewPr>
  <p:slideViewPr>
    <p:cSldViewPr>
      <p:cViewPr varScale="1">
        <p:scale>
          <a:sx n="103" d="100"/>
          <a:sy n="103" d="100"/>
        </p:scale>
        <p:origin x="2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1CDBE-690A-4615-8FF9-3AFD28D02BDE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8A124-5362-438C-B36B-44713CCA1F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9FEE-E4E8-40E4-9B00-6AB84277952B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E7C50-7D7F-422F-BF45-842E2A6E6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D0A1F-FBDD-49F7-A08D-20F688C7A731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50A5B-AF66-46CA-968A-2BFC253E9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762A9CC-CD42-45C8-8DED-5550FC4E6795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8455509-C6F9-487F-8094-41246384B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6A18D-999B-46C9-9230-A5C81DA40260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B02AA-4D00-4B4F-A2A3-1908AC6EA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29607-B379-45CA-B036-9375FEE74223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CE64F-64F4-42C0-87D2-638B8CFE7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93530-50BC-4BE7-86E1-25C94AF3C770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A4BDE-FF3B-4056-BAE9-D4858D09E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ED65C9A-756D-4255-BAEE-5999B94B0EEA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B204888-FF2C-48BF-A8AD-EA7D65DF1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C456-5F27-46EF-967D-7888B4DB6A6A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2E5C1-6919-4D0B-BFF4-3E0BB02BA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5B4FB11-D992-4230-8067-1217A810F08F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29E68B6-9A66-49A3-8466-BB0D1DAAF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A3AA037-F56A-4505-A149-396DA13CAF15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5E40D2C-B98B-4909-8995-F6113659B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7A8253A-DAA3-405B-AD2E-48E2B609F8EB}" type="datetimeFigureOut">
              <a:rPr lang="ru-RU"/>
              <a:pPr>
                <a:defRPr/>
              </a:pPr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C85B286-EE91-428A-BEE7-CA9442E5B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4" r:id="rId5"/>
    <p:sldLayoutId id="2147483699" r:id="rId6"/>
    <p:sldLayoutId id="2147483693" r:id="rId7"/>
    <p:sldLayoutId id="2147483700" r:id="rId8"/>
    <p:sldLayoutId id="2147483701" r:id="rId9"/>
    <p:sldLayoutId id="2147483692" r:id="rId10"/>
    <p:sldLayoutId id="214748369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2;&#1059;&#1047;&#1067;&#1050;&#1040;\&#1087;&#1077;&#1089;&#1085;&#1080;%20&#1076;&#1083;&#1103;%20&#1096;&#1082;&#1086;&#1083;&#1099;\&#1087;&#1088;&#1086;&#1097;&#1072;&#1085;&#1080;&#1077;%20&#1089;&#1083;&#1072;&#1074;&#1103;&#1085;&#1082;&#1080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&#1083;&#1077;&#1085;&#1080;&#1085;&#1075;&#1088;&#1072;&#1076;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83;&#1100;&#1089;&#1090;&#1072;&#1083;&#1080;&#1085;&#1075;&#1088;&#1072;&#1076;.wmv" TargetMode="External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hyperlink" Target="&#1082;&#1072;&#1090;&#1102;&#1096;&#1072;.wmv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&#1075;&#1077;&#1088;&#1086;&#1080;.wm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&#1055;&#1091;&#1090;&#1100;%20&#1086;&#1076;&#1085;&#1086;&#1081;%20&#1078;&#1080;&#1079;&#1085;&#1080;.ppt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MVI_1167.AV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hyperlink" Target="&#1073;&#1077;&#1086;&#1083;&#1080;&#1085;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&#1079;&#1072;&#1078;&#1075;&#1080;&#1090;&#1077;%20&#1089;&#1074;&#1077;&#1095;&#1080;.wmv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&#1069;&#1093;,%20&#1076;&#1086;&#1088;&#1086;&#1075;&#1080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060;&#1080;&#1083;&#1100;&#1084;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&#1074;&#1086;&#1081;&#1085;&#1072;%20&#1085;&#1072;&#1095;&#1072;&#1083;&#1086;.wmv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4;&#1103;&#1097;&#1077;&#1085;&#1085;&#1072;&#1103;%20&#1074;&#1086;&#1081;&#1085;&#1072;.wmv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2;&#1059;&#1047;&#1067;&#1050;&#1040;\&#1087;&#1077;&#1089;&#1085;&#1080;%20&#1076;&#1083;&#1103;%20&#1096;&#1082;&#1086;&#1083;&#1099;\Track%20No01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9;&#1082;&#1074;&#1072;.wmv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63" y="0"/>
            <a:ext cx="804386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" name="Содержимое 5" descr="9_may_05.jpg"/>
          <p:cNvPicPr>
            <a:picLocks noGrp="1" noChangeAspect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85750" y="285750"/>
            <a:ext cx="8345488" cy="6000750"/>
          </a:xfrm>
        </p:spPr>
      </p:pic>
      <p:sp>
        <p:nvSpPr>
          <p:cNvPr id="7" name="Прямоугольник 6"/>
          <p:cNvSpPr/>
          <p:nvPr/>
        </p:nvSpPr>
        <p:spPr>
          <a:xfrm>
            <a:off x="285750" y="357188"/>
            <a:ext cx="8528050" cy="76993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/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11" name="прощание славян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01063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31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79388" y="274638"/>
            <a:ext cx="7921625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3600" cap="none" smtClean="0">
                <a:latin typeface="Arial" charset="0"/>
              </a:rPr>
              <a:t>Самая страшная веха войны – </a:t>
            </a:r>
            <a:br>
              <a:rPr lang="ru-RU" sz="3600" cap="none" smtClean="0">
                <a:latin typeface="Arial" charset="0"/>
              </a:rPr>
            </a:br>
            <a:r>
              <a:rPr lang="ru-RU" sz="3600" cap="none" smtClean="0">
                <a:latin typeface="Arial" charset="0"/>
              </a:rPr>
              <a:t>блокада Ленинграда</a:t>
            </a:r>
          </a:p>
        </p:txBody>
      </p:sp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84313"/>
            <a:ext cx="3246437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52975"/>
            <a:ext cx="30480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4327525"/>
            <a:ext cx="36242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1341438"/>
            <a:ext cx="33369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27313" y="2349500"/>
            <a:ext cx="29718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0"/>
            <a:ext cx="7467600" cy="19304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cap="none" dirty="0" smtClean="0">
                <a:latin typeface="Arial" charset="0"/>
              </a:rPr>
              <a:t>Врагу не сдали Ленинград </a:t>
            </a:r>
            <a:br>
              <a:rPr lang="ru-RU" cap="none" dirty="0" smtClean="0">
                <a:latin typeface="Arial" charset="0"/>
              </a:rPr>
            </a:br>
            <a:r>
              <a:rPr lang="ru-RU" cap="none" dirty="0" smtClean="0">
                <a:latin typeface="Arial" charset="0"/>
              </a:rPr>
              <a:t>И под Москвой врага разбили,</a:t>
            </a:r>
            <a:br>
              <a:rPr lang="ru-RU" cap="none" dirty="0" smtClean="0">
                <a:latin typeface="Arial" charset="0"/>
              </a:rPr>
            </a:br>
            <a:r>
              <a:rPr lang="ru-RU" cap="none" dirty="0" smtClean="0">
                <a:latin typeface="Arial" charset="0"/>
              </a:rPr>
              <a:t>Мы отстояли Сталинград,</a:t>
            </a:r>
            <a:br>
              <a:rPr lang="ru-RU" cap="none" dirty="0" smtClean="0">
                <a:latin typeface="Arial" charset="0"/>
              </a:rPr>
            </a:br>
            <a:r>
              <a:rPr lang="ru-RU" cap="none" dirty="0" smtClean="0">
                <a:latin typeface="Arial" charset="0"/>
              </a:rPr>
              <a:t>И ход войны переломили. </a:t>
            </a:r>
          </a:p>
        </p:txBody>
      </p:sp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916113"/>
            <a:ext cx="3336925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7075" y="4341813"/>
            <a:ext cx="3336925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43550" y="981075"/>
            <a:ext cx="36004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75" y="2708275"/>
            <a:ext cx="2598738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468813"/>
            <a:ext cx="320357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476250"/>
            <a:ext cx="7467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2600" cap="none" smtClean="0">
                <a:latin typeface="Arial" charset="0"/>
              </a:rPr>
              <a:t>Шли бои на море и на суше, </a:t>
            </a:r>
            <a:br>
              <a:rPr lang="ru-RU" sz="2600" cap="none" smtClean="0">
                <a:latin typeface="Arial" charset="0"/>
              </a:rPr>
            </a:br>
            <a:r>
              <a:rPr lang="ru-RU" sz="2600" cap="none" smtClean="0">
                <a:latin typeface="Arial" charset="0"/>
              </a:rPr>
              <a:t>Грохотали выстрелы кругом, </a:t>
            </a:r>
            <a:br>
              <a:rPr lang="ru-RU" sz="2600" cap="none" smtClean="0">
                <a:latin typeface="Arial" charset="0"/>
              </a:rPr>
            </a:br>
            <a:r>
              <a:rPr lang="ru-RU" sz="2600" cap="none" smtClean="0">
                <a:latin typeface="Arial" charset="0"/>
              </a:rPr>
              <a:t>Распевала песенки « Катюша»</a:t>
            </a:r>
            <a:br>
              <a:rPr lang="ru-RU" sz="2600" cap="none" smtClean="0">
                <a:latin typeface="Arial" charset="0"/>
              </a:rPr>
            </a:br>
            <a:r>
              <a:rPr lang="ru-RU" sz="2600" cap="none" smtClean="0">
                <a:latin typeface="Arial" charset="0"/>
              </a:rPr>
              <a:t>Под Касторной, Курском и Орлом. </a:t>
            </a:r>
          </a:p>
        </p:txBody>
      </p:sp>
      <p:pic>
        <p:nvPicPr>
          <p:cNvPr id="22530" name="Picture 4" descr="3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628775"/>
            <a:ext cx="8280400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643306" y="1142984"/>
            <a:ext cx="5786478" cy="15271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800" cap="none" dirty="0" smtClean="0">
                <a:latin typeface="Arial" charset="0"/>
              </a:rPr>
              <a:t>Сороковые, роковые, </a:t>
            </a:r>
            <a:br>
              <a:rPr lang="ru-RU" sz="2800" cap="none" dirty="0" smtClean="0">
                <a:latin typeface="Arial" charset="0"/>
              </a:rPr>
            </a:br>
            <a:r>
              <a:rPr lang="ru-RU" sz="2800" cap="none" dirty="0" smtClean="0">
                <a:latin typeface="Arial" charset="0"/>
              </a:rPr>
              <a:t>Как это было, как совпало- </a:t>
            </a:r>
            <a:br>
              <a:rPr lang="ru-RU" sz="2800" cap="none" dirty="0" smtClean="0">
                <a:latin typeface="Arial" charset="0"/>
              </a:rPr>
            </a:br>
            <a:r>
              <a:rPr lang="ru-RU" sz="2800" cap="none" dirty="0" smtClean="0">
                <a:latin typeface="Arial" charset="0"/>
              </a:rPr>
              <a:t>Война гуляет по России, </a:t>
            </a:r>
            <a:br>
              <a:rPr lang="ru-RU" sz="2800" cap="none" dirty="0" smtClean="0">
                <a:latin typeface="Arial" charset="0"/>
              </a:rPr>
            </a:br>
            <a:r>
              <a:rPr lang="ru-RU" sz="2800" cap="none" dirty="0" smtClean="0">
                <a:latin typeface="Arial" charset="0"/>
              </a:rPr>
              <a:t> А мы такие молодые…</a:t>
            </a:r>
          </a:p>
        </p:txBody>
      </p:sp>
      <p:pic>
        <p:nvPicPr>
          <p:cNvPr id="23554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11649" t="8485" r="11649" b="8485"/>
          <a:stretch>
            <a:fillRect/>
          </a:stretch>
        </p:blipFill>
        <p:spPr bwMode="auto">
          <a:xfrm>
            <a:off x="0" y="285728"/>
            <a:ext cx="3143240" cy="467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285720" y="5214950"/>
            <a:ext cx="211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400" dirty="0"/>
              <a:t>Лохов </a:t>
            </a:r>
            <a:br>
              <a:rPr lang="ru-RU" sz="1400" dirty="0"/>
            </a:br>
            <a:r>
              <a:rPr lang="ru-RU" sz="1400" dirty="0"/>
              <a:t>Александр Николаевич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214554"/>
            <a:ext cx="7543800" cy="13684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2700" cap="none" dirty="0" smtClean="0">
                <a:latin typeface="Arial" charset="0"/>
              </a:rPr>
              <a:t>Мы на фотографии бабушку искали, </a:t>
            </a:r>
            <a:br>
              <a:rPr lang="ru-RU" sz="2700" cap="none" dirty="0" smtClean="0">
                <a:latin typeface="Arial" charset="0"/>
              </a:rPr>
            </a:br>
            <a:r>
              <a:rPr lang="ru-RU" sz="2700" cap="none" dirty="0" smtClean="0">
                <a:latin typeface="Arial" charset="0"/>
              </a:rPr>
              <a:t>В санитарке- девушке  вдруг её узнали</a:t>
            </a:r>
            <a:br>
              <a:rPr lang="ru-RU" sz="2700" cap="none" dirty="0" smtClean="0">
                <a:latin typeface="Arial" charset="0"/>
              </a:rPr>
            </a:br>
            <a:r>
              <a:rPr lang="ru-RU" sz="2700" cap="none" dirty="0" smtClean="0">
                <a:latin typeface="Arial" charset="0"/>
              </a:rPr>
              <a:t>Рядом с ней спасенный раненый боец.</a:t>
            </a:r>
            <a:br>
              <a:rPr lang="ru-RU" sz="2700" cap="none" dirty="0" smtClean="0">
                <a:latin typeface="Arial" charset="0"/>
              </a:rPr>
            </a:br>
            <a:r>
              <a:rPr lang="ru-RU" sz="2700" cap="none" dirty="0" smtClean="0">
                <a:latin typeface="Arial" charset="0"/>
              </a:rPr>
              <a:t>Вот какая бабушка. Просто молодец</a:t>
            </a:r>
            <a:r>
              <a:rPr lang="ru-RU" cap="none" dirty="0" smtClean="0">
                <a:latin typeface="Arial" charset="0"/>
              </a:rPr>
              <a:t>!</a:t>
            </a:r>
          </a:p>
        </p:txBody>
      </p:sp>
      <p:pic>
        <p:nvPicPr>
          <p:cNvPr id="24578" name="Picture 4" descr="DSCN0954">
            <a:hlinkClick r:id="rId2" action="ppaction://hlinkpres?slideindex=1&amp;slidetitle=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796136" y="980728"/>
            <a:ext cx="3089282" cy="4528374"/>
          </a:xfrm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393262" y="5603008"/>
            <a:ext cx="349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Алехина Зинаида </a:t>
            </a:r>
            <a:r>
              <a:rPr lang="ru-RU" dirty="0" err="1" smtClean="0"/>
              <a:t>Яколвлевна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1785926"/>
            <a:ext cx="9144000" cy="192880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sz="2600" cap="none" dirty="0" smtClean="0">
                <a:latin typeface="Arial" charset="0"/>
              </a:rPr>
              <a:t>Женщины –солдатки. 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Матери, сестры, жены, любимые..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Сколько выпало на их долю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В страшные годы войны?</a:t>
            </a:r>
          </a:p>
        </p:txBody>
      </p:sp>
      <p:pic>
        <p:nvPicPr>
          <p:cNvPr id="25603" name="Picture 4" descr="IMG_117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428736"/>
            <a:ext cx="3624262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5364163" y="6237288"/>
            <a:ext cx="3300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Балыбина Вера Тимофеевна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9712" y="1202779"/>
            <a:ext cx="3813801" cy="2863323"/>
          </a:xfr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945-52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54" y="4152904"/>
            <a:ext cx="25717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1945-6_s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5954" y="4128283"/>
            <a:ext cx="2623282" cy="2623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1945-49_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9906" y="1292205"/>
            <a:ext cx="328614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29" name="Rectangle 2"/>
          <p:cNvSpPr>
            <a:spLocks/>
          </p:cNvSpPr>
          <p:nvPr/>
        </p:nvSpPr>
        <p:spPr bwMode="auto">
          <a:xfrm>
            <a:off x="684213" y="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ru-RU" sz="3000">
                <a:solidFill>
                  <a:schemeClr val="tx2"/>
                </a:solidFill>
              </a:rPr>
              <a:t> Мир помнит, солдат, много весен назад</a:t>
            </a:r>
            <a:br>
              <a:rPr lang="ru-RU" sz="3000">
                <a:solidFill>
                  <a:schemeClr val="tx2"/>
                </a:solidFill>
              </a:rPr>
            </a:br>
            <a:r>
              <a:rPr lang="ru-RU" sz="3000">
                <a:solidFill>
                  <a:schemeClr val="tx2"/>
                </a:solidFill>
              </a:rPr>
              <a:t>Твоё твердое слово: « Победа!»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8964613" cy="1500166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Вспомним всех поименно,</a:t>
            </a:r>
            <a:br>
              <a:rPr lang="ru-RU" sz="2400" dirty="0" smtClean="0"/>
            </a:br>
            <a:r>
              <a:rPr lang="ru-RU" sz="2400" dirty="0" smtClean="0"/>
              <a:t>Горем вспомним своим.</a:t>
            </a:r>
            <a:br>
              <a:rPr lang="ru-RU" sz="2400" dirty="0" smtClean="0"/>
            </a:br>
            <a:r>
              <a:rPr lang="ru-RU" sz="2400" dirty="0" smtClean="0"/>
              <a:t>Это нужно не мертвым,</a:t>
            </a:r>
            <a:br>
              <a:rPr lang="ru-RU" sz="2400" dirty="0" smtClean="0"/>
            </a:br>
            <a:r>
              <a:rPr lang="ru-RU" sz="2400" dirty="0" smtClean="0"/>
              <a:t>Это надо - живым!</a:t>
            </a:r>
            <a:endParaRPr lang="ru-RU" sz="2600" cap="none" dirty="0" smtClean="0">
              <a:latin typeface="Arial" charset="0"/>
            </a:endParaRPr>
          </a:p>
        </p:txBody>
      </p:sp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500174"/>
            <a:ext cx="39243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6513" y="2285992"/>
            <a:ext cx="27574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50"/>
            <a:ext cx="2643174" cy="363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320735"/>
            <a:ext cx="3786214" cy="253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7467600" cy="172560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600" cap="none" dirty="0" smtClean="0">
                <a:latin typeface="Arial" charset="0"/>
              </a:rPr>
              <a:t>Светлая память всем тем, 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Кто не вернулся с войны, 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Кто стал частичкой тишины, 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Кто лег в горах и не проснулся </a:t>
            </a:r>
            <a:br>
              <a:rPr lang="ru-RU" sz="2600" cap="none" dirty="0" smtClean="0">
                <a:latin typeface="Arial" charset="0"/>
              </a:rPr>
            </a:br>
            <a:r>
              <a:rPr lang="ru-RU" sz="2600" cap="none" dirty="0" smtClean="0">
                <a:latin typeface="Arial" charset="0"/>
              </a:rPr>
              <a:t>От необъявленной войны.</a:t>
            </a:r>
            <a:r>
              <a:rPr lang="ru-RU" sz="2600" cap="none" dirty="0" smtClean="0"/>
              <a:t> </a:t>
            </a:r>
          </a:p>
        </p:txBody>
      </p:sp>
      <p:pic>
        <p:nvPicPr>
          <p:cNvPr id="30722" name="Picture 3">
            <a:hlinkClick r:id="rId2" action="ppaction://hlinkfile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928662" y="2292068"/>
            <a:ext cx="6996138" cy="456593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Содержимое 3" descr="9_may_02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53538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0825" y="1125538"/>
            <a:ext cx="8497888" cy="7064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000" b="1" cap="none" smtClean="0">
                <a:latin typeface="Arial" charset="0"/>
              </a:rPr>
              <a:t>Две страницы календаря, </a:t>
            </a:r>
            <a:br>
              <a:rPr lang="ru-RU" sz="4000" b="1" cap="none" smtClean="0">
                <a:latin typeface="Arial" charset="0"/>
              </a:rPr>
            </a:br>
            <a:r>
              <a:rPr lang="ru-RU" sz="4000" b="1" cap="none" smtClean="0">
                <a:latin typeface="Arial" charset="0"/>
              </a:rPr>
              <a:t>Два дня жизни планеты Земля, </a:t>
            </a:r>
            <a:br>
              <a:rPr lang="ru-RU" sz="4000" b="1" cap="none" smtClean="0">
                <a:latin typeface="Arial" charset="0"/>
              </a:rPr>
            </a:br>
            <a:r>
              <a:rPr lang="ru-RU" sz="4000" b="1" cap="none" smtClean="0">
                <a:latin typeface="Arial" charset="0"/>
              </a:rPr>
              <a:t>Два дня истории человечества.</a:t>
            </a:r>
          </a:p>
        </p:txBody>
      </p:sp>
      <p:pic>
        <p:nvPicPr>
          <p:cNvPr id="14338" name="Picture 5" descr="thumb_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916113"/>
            <a:ext cx="32416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65767782_1288031132_9m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31782">
            <a:off x="4635964" y="2448350"/>
            <a:ext cx="3615475" cy="4099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0825" y="188913"/>
            <a:ext cx="5041900" cy="7254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400" b="1" cap="none" smtClean="0">
                <a:latin typeface="Arial" charset="0"/>
              </a:rPr>
              <a:t>Дороги войны…</a:t>
            </a:r>
          </a:p>
        </p:txBody>
      </p:sp>
      <p:sp>
        <p:nvSpPr>
          <p:cNvPr id="15362" name="Rectangle 4"/>
          <p:cNvSpPr>
            <a:spLocks/>
          </p:cNvSpPr>
          <p:nvPr/>
        </p:nvSpPr>
        <p:spPr bwMode="auto">
          <a:xfrm>
            <a:off x="3276600" y="2636838"/>
            <a:ext cx="532923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ru-RU" sz="3600">
                <a:solidFill>
                  <a:schemeClr val="tx2"/>
                </a:solidFill>
              </a:rPr>
              <a:t> От Бреста до Москвы.</a:t>
            </a:r>
          </a:p>
        </p:txBody>
      </p:sp>
      <p:sp>
        <p:nvSpPr>
          <p:cNvPr id="15363" name="Rectangle 6"/>
          <p:cNvSpPr>
            <a:spLocks/>
          </p:cNvSpPr>
          <p:nvPr/>
        </p:nvSpPr>
        <p:spPr bwMode="auto">
          <a:xfrm>
            <a:off x="468313" y="5300663"/>
            <a:ext cx="54102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ru-RU" sz="3600">
                <a:solidFill>
                  <a:schemeClr val="tx2"/>
                </a:solidFill>
              </a:rPr>
              <a:t> От Москвы до Берлина</a:t>
            </a:r>
          </a:p>
        </p:txBody>
      </p:sp>
      <p:pic>
        <p:nvPicPr>
          <p:cNvPr id="7" name="Рисунок 6" descr="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491" y="1038106"/>
            <a:ext cx="2905994" cy="1756417"/>
          </a:xfrm>
          <a:prstGeom prst="round2DiagRect">
            <a:avLst>
              <a:gd name="adj1" fmla="val 16667"/>
              <a:gd name="adj2" fmla="val 6925"/>
            </a:avLst>
          </a:prstGeom>
          <a:ln w="8890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6" descr="94ba2253f4cdfb7c1851c2d4c4f777ec_fu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41" y="3192314"/>
            <a:ext cx="3672408" cy="2263374"/>
          </a:xfrm>
          <a:prstGeom prst="ellipse">
            <a:avLst/>
          </a:prstGeom>
          <a:ln w="63500" cap="rnd">
            <a:solidFill>
              <a:schemeClr val="bg2">
                <a:lumMod val="1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6" descr="1259862756_hearts_of_iron_3-1226475252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86232" y="3890174"/>
            <a:ext cx="3411984" cy="24489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Рисунок 5" descr="800px-ElbeDay1945_(NARA_ww2-12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8485" y="490960"/>
            <a:ext cx="3096343" cy="2016223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274638"/>
            <a:ext cx="8496300" cy="17859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3200" b="1" cap="none" smtClean="0">
                <a:latin typeface="Arial" charset="0"/>
              </a:rPr>
              <a:t>Была жизнь прекраснее летнего вечера, </a:t>
            </a:r>
            <a:br>
              <a:rPr lang="ru-RU" sz="3200" b="1" cap="none" smtClean="0">
                <a:latin typeface="Arial" charset="0"/>
              </a:rPr>
            </a:br>
            <a:r>
              <a:rPr lang="ru-RU" sz="3200" b="1" cap="none" smtClean="0">
                <a:latin typeface="Arial" charset="0"/>
              </a:rPr>
              <a:t>С затылка до пят - золотой водопад,</a:t>
            </a:r>
            <a:br>
              <a:rPr lang="ru-RU" sz="3200" b="1" cap="none" smtClean="0">
                <a:latin typeface="Arial" charset="0"/>
              </a:rPr>
            </a:br>
            <a:r>
              <a:rPr lang="ru-RU" sz="3200" b="1" cap="none" smtClean="0">
                <a:latin typeface="Arial" charset="0"/>
              </a:rPr>
              <a:t>С прелестью облика человечьего –</a:t>
            </a:r>
            <a:br>
              <a:rPr lang="ru-RU" sz="3200" b="1" cap="none" smtClean="0">
                <a:latin typeface="Arial" charset="0"/>
              </a:rPr>
            </a:br>
            <a:r>
              <a:rPr lang="ru-RU" sz="3200" b="1" cap="none" smtClean="0">
                <a:latin typeface="Arial" charset="0"/>
              </a:rPr>
              <a:t>Гляди на неё, да любуйся в оба!</a:t>
            </a:r>
          </a:p>
        </p:txBody>
      </p:sp>
      <p:pic>
        <p:nvPicPr>
          <p:cNvPr id="16386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256088"/>
            <a:ext cx="3492500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39938"/>
            <a:ext cx="31321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8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3806825"/>
            <a:ext cx="2217737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989138"/>
            <a:ext cx="2144713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6760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Такою все дышало тишиной, </a:t>
            </a:r>
            <a:br>
              <a:rPr lang="ru-RU" dirty="0" smtClean="0"/>
            </a:br>
            <a:r>
              <a:rPr lang="ru-RU" dirty="0" smtClean="0"/>
              <a:t>Что вся земля еще спала, казалось… </a:t>
            </a:r>
            <a:br>
              <a:rPr lang="ru-RU" dirty="0" smtClean="0"/>
            </a:br>
            <a:r>
              <a:rPr lang="ru-RU" dirty="0" smtClean="0"/>
              <a:t>Кто знал, что между миром и войной </a:t>
            </a:r>
            <a:br>
              <a:rPr lang="ru-RU" dirty="0" smtClean="0"/>
            </a:br>
            <a:r>
              <a:rPr lang="ru-RU" dirty="0" smtClean="0"/>
              <a:t>Всего каких-то пять минут осталось… </a:t>
            </a:r>
            <a:endParaRPr lang="ru-RU" dirty="0"/>
          </a:p>
        </p:txBody>
      </p:sp>
      <p:pic>
        <p:nvPicPr>
          <p:cNvPr id="1026" name="Picture 2" descr="День пограничника Новости Магнитогорска NewsMgn.ru - Все новости Магнитогорс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786058"/>
            <a:ext cx="4442491" cy="3143272"/>
          </a:xfrm>
          <a:prstGeom prst="rect">
            <a:avLst/>
          </a:prstGeom>
          <a:noFill/>
        </p:spPr>
      </p:pic>
      <p:pic>
        <p:nvPicPr>
          <p:cNvPr id="1028" name="Picture 4" descr="http://im3-tub-ru.yandex.net/i?id=b1a0dc18cfb62bb34ac94c6416d7d45a-79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071678"/>
            <a:ext cx="2597962" cy="410204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6"/>
          <p:cNvSpPr>
            <a:spLocks noChangeArrowheads="1"/>
          </p:cNvSpPr>
          <p:nvPr/>
        </p:nvSpPr>
        <p:spPr bwMode="auto">
          <a:xfrm>
            <a:off x="3995738" y="765175"/>
            <a:ext cx="48974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22 июня 1941 </a:t>
            </a:r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года – вероломно, без объявления войны фашистские войска перешли границы нашей Родины.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endParaRPr lang="ru-RU" sz="3200" b="1" dirty="0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endParaRPr lang="ru-RU" sz="3200" b="1" dirty="0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3200" dirty="0">
              <a:solidFill>
                <a:srgbClr val="000000"/>
              </a:solidFill>
            </a:endParaRPr>
          </a:p>
        </p:txBody>
      </p:sp>
      <p:pic>
        <p:nvPicPr>
          <p:cNvPr id="17410" name="Picture 4" descr="TASS_141501_copy_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5175"/>
            <a:ext cx="4010025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052513"/>
            <a:ext cx="4752975" cy="5500687"/>
          </a:xfrm>
        </p:spPr>
        <p:txBody>
          <a:bodyPr/>
          <a:lstStyle/>
          <a:p>
            <a:pPr eaLnBrk="1" hangingPunct="1"/>
            <a:r>
              <a:rPr lang="ru-RU" b="1" smtClean="0"/>
              <a:t>УКАЗ ПРЕЗИДИУМА ВЕРХОВНОГО СОВЕТА СССР О МОБИЛИЗАЦИИ ВОЕННООБЯЗАННЫХ</a:t>
            </a:r>
            <a:endParaRPr lang="ru-RU" smtClean="0"/>
          </a:p>
          <a:p>
            <a:pPr eaLnBrk="1" hangingPunct="1"/>
            <a:r>
              <a:rPr lang="ru-RU" smtClean="0"/>
              <a:t>…Мобилизации подлежат военнообязанные, родившиеся с 1905 по 1918 год включительно. Первым днем мобилизации считать 23 июня 1941 года…</a:t>
            </a:r>
          </a:p>
          <a:p>
            <a:pPr eaLnBrk="1" hangingPunct="1"/>
            <a:r>
              <a:rPr lang="ru-RU" i="1" smtClean="0"/>
              <a:t>Москва, Кремль.</a:t>
            </a:r>
            <a:br>
              <a:rPr lang="ru-RU" i="1" smtClean="0"/>
            </a:br>
            <a:r>
              <a:rPr lang="ru-RU" i="1" smtClean="0"/>
              <a:t>22 июня 1941 года.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18434" name="Рисунок 6" descr="1363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214438"/>
            <a:ext cx="362426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rack No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85813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"/>
          <p:cNvSpPr>
            <a:spLocks/>
          </p:cNvSpPr>
          <p:nvPr/>
        </p:nvSpPr>
        <p:spPr bwMode="auto">
          <a:xfrm>
            <a:off x="250825" y="188913"/>
            <a:ext cx="8424863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ru-RU" sz="4400" b="1">
                <a:solidFill>
                  <a:schemeClr val="tx2"/>
                </a:solidFill>
              </a:rPr>
              <a:t> Вставай, страна огромная…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43966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Был отступленья путь солдатский горек, </a:t>
            </a:r>
            <a:br>
              <a:rPr lang="ru-RU" dirty="0" smtClean="0"/>
            </a:br>
            <a:r>
              <a:rPr lang="ru-RU" dirty="0" smtClean="0"/>
              <a:t>Как горек хлеба поданный кусок… </a:t>
            </a:r>
            <a:br>
              <a:rPr lang="ru-RU" dirty="0" smtClean="0"/>
            </a:br>
            <a:r>
              <a:rPr lang="ru-RU" dirty="0" smtClean="0"/>
              <a:t>Людские души обжигало горе, </a:t>
            </a:r>
            <a:br>
              <a:rPr lang="ru-RU" dirty="0" smtClean="0"/>
            </a:br>
            <a:r>
              <a:rPr lang="ru-RU" dirty="0" smtClean="0"/>
              <a:t>Плыл не в заре, а в зареве восток</a:t>
            </a:r>
            <a:endParaRPr lang="ru-RU" dirty="0"/>
          </a:p>
        </p:txBody>
      </p:sp>
      <p:pic>
        <p:nvPicPr>
          <p:cNvPr id="37890" name="Picture 2" descr="Эхо Войны. REIBERT.inf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446967"/>
            <a:ext cx="3214710" cy="2411033"/>
          </a:xfrm>
          <a:prstGeom prst="rect">
            <a:avLst/>
          </a:prstGeom>
          <a:noFill/>
        </p:spPr>
      </p:pic>
      <p:pic>
        <p:nvPicPr>
          <p:cNvPr id="37892" name="Picture 4" descr="http://im3-tub-ru.yandex.net/i?id=045ceaa4401d1e75a2c1c5de5c462fe3-36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26"/>
            <a:ext cx="3286148" cy="2464611"/>
          </a:xfrm>
          <a:prstGeom prst="rect">
            <a:avLst/>
          </a:prstGeom>
          <a:noFill/>
        </p:spPr>
      </p:pic>
      <p:pic>
        <p:nvPicPr>
          <p:cNvPr id="37894" name="Picture 6" descr="http://im3-tub-ru.yandex.net/i?id=bbb886f151f67e6053b66eeda06e6484-123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928802"/>
            <a:ext cx="3429024" cy="2426196"/>
          </a:xfrm>
          <a:prstGeom prst="rect">
            <a:avLst/>
          </a:prstGeom>
          <a:noFill/>
        </p:spPr>
      </p:pic>
      <p:pic>
        <p:nvPicPr>
          <p:cNvPr id="37896" name="Picture 8" descr="http://im1-tub-ru.yandex.net/i?id=fe42e079ca8a8f7df928a8bc5f782ac8-74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4429118"/>
            <a:ext cx="3610938" cy="242888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28596" y="1000108"/>
            <a:ext cx="7467600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b="1" dirty="0" smtClean="0"/>
              <a:t>В атаку, стальными рядами,</a:t>
            </a:r>
            <a:br>
              <a:rPr lang="ru-RU" b="1" dirty="0" smtClean="0"/>
            </a:br>
            <a:r>
              <a:rPr lang="ru-RU" b="1" dirty="0" smtClean="0"/>
              <a:t>Мы поступью твердой идем.</a:t>
            </a:r>
            <a:br>
              <a:rPr lang="ru-RU" b="1" dirty="0" smtClean="0"/>
            </a:br>
            <a:r>
              <a:rPr lang="ru-RU" b="1" dirty="0" smtClean="0"/>
              <a:t>Родная столица за нами -</a:t>
            </a:r>
            <a:br>
              <a:rPr lang="ru-RU" b="1" dirty="0" smtClean="0"/>
            </a:br>
            <a:r>
              <a:rPr lang="ru-RU" b="1" dirty="0" smtClean="0"/>
              <a:t>Наш кровный родительский дом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cap="none" dirty="0" smtClean="0">
              <a:latin typeface="Arial" charset="0"/>
            </a:endParaRPr>
          </a:p>
        </p:txBody>
      </p:sp>
      <p:pic>
        <p:nvPicPr>
          <p:cNvPr id="5" name="Рисунок 4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3" y="1803579"/>
            <a:ext cx="2419715" cy="2522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9" name="Содержимое 5" descr="1942-21_s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7600" y="4076700"/>
            <a:ext cx="27749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685525"/>
            <a:ext cx="3236916" cy="24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3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4402138"/>
            <a:ext cx="360045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2523</TotalTime>
  <Words>98</Words>
  <Application>Microsoft Office PowerPoint</Application>
  <PresentationFormat>Экран (4:3)</PresentationFormat>
  <Paragraphs>27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Две страницы календаря,  Два дня жизни планеты Земля,  Два дня истории человечества.</vt:lpstr>
      <vt:lpstr>Дороги войны…</vt:lpstr>
      <vt:lpstr>Была жизнь прекраснее летнего вечера,  С затылка до пят - золотой водопад, С прелестью облика человечьего – Гляди на неё, да любуйся в оба!</vt:lpstr>
      <vt:lpstr>Такою все дышало тишиной,  Что вся земля еще спала, казалось…  Кто знал, что между миром и войной  Всего каких-то пять минут осталось… </vt:lpstr>
      <vt:lpstr>Презентация PowerPoint</vt:lpstr>
      <vt:lpstr>Презентация PowerPoint</vt:lpstr>
      <vt:lpstr> Был отступленья путь солдатский горек,  Как горек хлеба поданный кусок…  Людские души обжигало горе,  Плыл не в заре, а в зареве восток</vt:lpstr>
      <vt:lpstr>В атаку, стальными рядами, Мы поступью твердой идем. Родная столица за нами - Наш кровный родительский дом. </vt:lpstr>
      <vt:lpstr>Самая страшная веха войны –  блокада Ленинграда</vt:lpstr>
      <vt:lpstr>Врагу не сдали Ленинград  И под Москвой врага разбили, Мы отстояли Сталинград, И ход войны переломили. </vt:lpstr>
      <vt:lpstr>Шли бои на море и на суше,  Грохотали выстрелы кругом,  Распевала песенки « Катюша» Под Касторной, Курском и Орлом. </vt:lpstr>
      <vt:lpstr>Сороковые, роковые,  Как это было, как совпало-  Война гуляет по России,   А мы такие молодые…</vt:lpstr>
      <vt:lpstr>Мы на фотографии бабушку искали,  В санитарке- девушке  вдруг её узнали Рядом с ней спасенный раненый боец. Вот какая бабушка. Просто молодец!</vt:lpstr>
      <vt:lpstr>Женщины –солдатки.  Матери, сестры, жены, любимые.. Сколько выпало на их долю В страшные годы войны?</vt:lpstr>
      <vt:lpstr>Презентация PowerPoint</vt:lpstr>
      <vt:lpstr>     Вспомним всех поименно, Горем вспомним своим. Это нужно не мертвым, Это надо - живым!</vt:lpstr>
      <vt:lpstr>Светлая память всем тем,  Кто не вернулся с войны,  Кто стал частичкой тишины,  Кто лег в горах и не проснулся  От необъявленной войны. </vt:lpstr>
      <vt:lpstr>Презентация PowerPoint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SEC</dc:creator>
  <cp:lastModifiedBy>MNN_w10_x64</cp:lastModifiedBy>
  <cp:revision>147</cp:revision>
  <dcterms:created xsi:type="dcterms:W3CDTF">2010-04-17T13:12:06Z</dcterms:created>
  <dcterms:modified xsi:type="dcterms:W3CDTF">2025-02-16T05:44:51Z</dcterms:modified>
</cp:coreProperties>
</file>