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https://fsd.multiurok.ru/html/2018/11/30/s_5c0173af58475/1013735_1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6324600" cy="672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286000" y="4190999"/>
            <a:ext cx="3124200" cy="175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17365D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17365D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Авторы-составители</a:t>
            </a:r>
            <a:r>
              <a:rPr lang="ru-RU" dirty="0" smtClean="0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Демиденко</a:t>
            </a:r>
            <a:r>
              <a:rPr lang="ru-RU" dirty="0" smtClean="0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Н.А., воспитатель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Гречко Т.Н., воспитатель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МБДОУ №17, </a:t>
            </a:r>
            <a:r>
              <a:rPr lang="ru-RU" dirty="0" smtClean="0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</a:t>
            </a:r>
            <a:r>
              <a:rPr lang="ru-RU" dirty="0" smtClean="0">
                <a:solidFill>
                  <a:srgbClr val="17365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Армавир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95600" y="3200400"/>
            <a:ext cx="3276600" cy="1295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068062" y="-3880215"/>
            <a:ext cx="3007875" cy="821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17365D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 smtClean="0">
              <a:solidFill>
                <a:srgbClr val="17365D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17365D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 smtClean="0">
              <a:solidFill>
                <a:srgbClr val="17365D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17365D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 smtClean="0">
              <a:solidFill>
                <a:srgbClr val="17365D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17365D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 smtClean="0">
              <a:solidFill>
                <a:srgbClr val="17365D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17365D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 smtClean="0">
              <a:solidFill>
                <a:srgbClr val="17365D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17365D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 smtClean="0">
              <a:solidFill>
                <a:srgbClr val="17365D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17365D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 smtClean="0">
              <a:solidFill>
                <a:srgbClr val="17365D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17365D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 smtClean="0">
              <a:solidFill>
                <a:srgbClr val="17365D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17365D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 smtClean="0">
              <a:solidFill>
                <a:srgbClr val="17365D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17365D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 smtClean="0">
              <a:solidFill>
                <a:srgbClr val="17365D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17365D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РАБОЧАЯ ТЕТРАДЬ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ИЗУЧАЕМ, МНОГО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ЗНАЕМ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209800" y="1882963"/>
            <a:ext cx="4343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 ЗАДАНИЯ ДЛЯ ДОШКОЛЬНИКОВ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3-4 ЛЕТ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ЛЕКСИЧЕСКИМ ТЕМАМ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1.Беседа о празднике «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знаний».</a:t>
            </a:r>
            <a:r>
              <a:rPr lang="ru-RU" sz="3200" b="1" dirty="0" smtClean="0"/>
              <a:t> </a:t>
            </a:r>
            <a:endParaRPr lang="ru-RU" sz="3200" dirty="0"/>
          </a:p>
        </p:txBody>
      </p:sp>
      <p:pic>
        <p:nvPicPr>
          <p:cNvPr id="4" name="Содержимое 3" descr="Picture background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00200"/>
            <a:ext cx="701039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Игра «Один - много» (именительный падеж множественное число).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4" name="Содержимое 3" descr="C:\Users\натали\Pictures\2019-05\книга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828800"/>
            <a:ext cx="2971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натали\Pictures\2019-05\тетрадка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828800"/>
            <a:ext cx="2286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o.quizlet.com/BOpIaZOnz2RXknsDvzNCtg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962400"/>
            <a:ext cx="1905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Picture background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886200"/>
            <a:ext cx="1447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3.Пальчиковое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упражнение «Скоро в школу мы пойдем»</a:t>
            </a: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Скоро в школу мы пойдем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портфель собой возьму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Книжки, ручку, карандаш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в портфель положим наш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Будем мы читать, писать,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учиться все на пять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https://pdnr.ru/studopedianet/baza18/4747919420925.files/image007.jpg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rto="http://schemas.microsoft.com/office/word/2006/arto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72000"/>
            <a:ext cx="1295400" cy="14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натали\Pictures\2019-05\загибают пальцы           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4572000"/>
            <a:ext cx="1143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натали\Pictures\2019-05\сжим  и разжим пальцы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4572000"/>
            <a:ext cx="1828800" cy="1188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натали\Pictures\2019-05\хлопают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4648200"/>
            <a:ext cx="91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натали\Pictures\2019-05\4 пальца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4800600"/>
            <a:ext cx="10668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Отгадай загадку и раскрась отгадку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Кто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альбом раскрасит наш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?                                    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куст, а с листочками,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Ну, конечно…                                                            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рубашка, а сшита,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………)</a:t>
            </a:r>
            <a:r>
              <a:rPr lang="ru-RU" sz="1600" dirty="0" smtClean="0"/>
              <a:t>                                      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человек, 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рассказывает.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 ………)</a:t>
            </a:r>
            <a:r>
              <a:rPr lang="ru-RU" sz="1000" dirty="0" smtClean="0"/>
              <a:t> </a:t>
            </a:r>
            <a:r>
              <a:rPr lang="ru-RU" sz="1600" dirty="0" smtClean="0"/>
              <a:t>                                               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C:\Users\натали\Pictures\2019-05\книга и карандаш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743200"/>
            <a:ext cx="74676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Пройди по дорожке, не выходя за края, не отрывая карандаш от бумаги.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натали\Pictures\2019-05\школа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76400"/>
            <a:ext cx="7848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6.Игра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 «Третий лишний»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selcdn.fedsp.com/he/1160/075e9195051a112b128204d19decb7df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wp="http://schemas.openxmlformats.org/drawingml/2006/wordprocessingDrawing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arto="http://schemas.microsoft.com/office/word/2006/arto" xmlns:wne="http://schemas.microsoft.com/office/word/2006/wordml" xmlns:m="http://schemas.openxmlformats.org/officeDocument/2006/math" xmlns:ve="http://schemas.openxmlformats.org/markup-compatibility/2006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14600"/>
            <a:ext cx="2319943" cy="251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натали\Pictures\2019-05\яблоко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362200"/>
            <a:ext cx="2590800" cy="2711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натали\Pictures\2019-05\Без именибю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345404">
            <a:off x="6264490" y="2635852"/>
            <a:ext cx="2025220" cy="2576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115</Words>
  <Application>Microsoft Office PowerPoint</Application>
  <PresentationFormat>Экран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 </vt:lpstr>
      <vt:lpstr>1.Беседа о празднике «День знаний». </vt:lpstr>
      <vt:lpstr> 2. Игра «Один - много» (именительный падеж множественное число).  </vt:lpstr>
      <vt:lpstr>  3.Пальчиковое упражнение «Скоро в школу мы пойдем»    </vt:lpstr>
      <vt:lpstr>4. Отгадай загадку и раскрась отгадку. </vt:lpstr>
      <vt:lpstr> 5. Пройди по дорожке, не выходя за края, не отрывая карандаш от бумаги. </vt:lpstr>
      <vt:lpstr> 6.Игра: «Третий лишний»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1.Беседа о празднике «День знаний».  </dc:title>
  <dc:creator>натали</dc:creator>
  <cp:lastModifiedBy>Пользователь Windows</cp:lastModifiedBy>
  <cp:revision>8</cp:revision>
  <dcterms:created xsi:type="dcterms:W3CDTF">2006-08-16T00:00:00Z</dcterms:created>
  <dcterms:modified xsi:type="dcterms:W3CDTF">2025-04-09T19:06:58Z</dcterms:modified>
</cp:coreProperties>
</file>