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0"/>
  </p:notesMasterIdLst>
  <p:sldIdLst>
    <p:sldId id="256" r:id="rId2"/>
    <p:sldId id="289" r:id="rId3"/>
    <p:sldId id="266" r:id="rId4"/>
    <p:sldId id="267" r:id="rId5"/>
    <p:sldId id="264" r:id="rId6"/>
    <p:sldId id="281" r:id="rId7"/>
    <p:sldId id="282" r:id="rId8"/>
    <p:sldId id="283" r:id="rId9"/>
    <p:sldId id="265" r:id="rId10"/>
    <p:sldId id="284" r:id="rId11"/>
    <p:sldId id="285" r:id="rId12"/>
    <p:sldId id="287" r:id="rId13"/>
    <p:sldId id="286" r:id="rId14"/>
    <p:sldId id="288" r:id="rId15"/>
    <p:sldId id="268" r:id="rId16"/>
    <p:sldId id="270" r:id="rId17"/>
    <p:sldId id="290" r:id="rId18"/>
    <p:sldId id="273" r:id="rId1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8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05ACF-F148-4DB6-9700-F0882C203DB3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5AE2C9-6762-418F-8415-0940C21B7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10" name="Group 118"/>
          <p:cNvGrpSpPr>
            <a:grpSpLocks/>
          </p:cNvGrpSpPr>
          <p:nvPr/>
        </p:nvGrpSpPr>
        <p:grpSpPr bwMode="auto">
          <a:xfrm>
            <a:off x="0" y="2895600"/>
            <a:ext cx="9144000" cy="3962400"/>
            <a:chOff x="0" y="1824"/>
            <a:chExt cx="5760" cy="2496"/>
          </a:xfrm>
        </p:grpSpPr>
        <p:grpSp>
          <p:nvGrpSpPr>
            <p:cNvPr id="33909" name="Group 117"/>
            <p:cNvGrpSpPr>
              <a:grpSpLocks/>
            </p:cNvGrpSpPr>
            <p:nvPr userDrawn="1"/>
          </p:nvGrpSpPr>
          <p:grpSpPr bwMode="auto">
            <a:xfrm>
              <a:off x="0" y="1824"/>
              <a:ext cx="5760" cy="2496"/>
              <a:chOff x="0" y="1824"/>
              <a:chExt cx="5760" cy="2496"/>
            </a:xfrm>
          </p:grpSpPr>
          <p:sp>
            <p:nvSpPr>
              <p:cNvPr id="33894" name="Rectangle 102"/>
              <p:cNvSpPr>
                <a:spLocks noChangeArrowheads="1"/>
              </p:cNvSpPr>
              <p:nvPr userDrawn="1"/>
            </p:nvSpPr>
            <p:spPr bwMode="ltGray">
              <a:xfrm>
                <a:off x="5280" y="3264"/>
                <a:ext cx="336" cy="105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95" name="Rectangle 103"/>
              <p:cNvSpPr>
                <a:spLocks noChangeArrowheads="1"/>
              </p:cNvSpPr>
              <p:nvPr userDrawn="1"/>
            </p:nvSpPr>
            <p:spPr bwMode="ltGray">
              <a:xfrm>
                <a:off x="144" y="3264"/>
                <a:ext cx="336" cy="105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795" name="Rectangle 3"/>
              <p:cNvSpPr>
                <a:spLocks noChangeArrowheads="1"/>
              </p:cNvSpPr>
              <p:nvPr userDrawn="1"/>
            </p:nvSpPr>
            <p:spPr bwMode="ltGray">
              <a:xfrm>
                <a:off x="5280" y="2496"/>
                <a:ext cx="336" cy="1056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796" name="Rectangle 4"/>
              <p:cNvSpPr>
                <a:spLocks noChangeArrowheads="1"/>
              </p:cNvSpPr>
              <p:nvPr userDrawn="1"/>
            </p:nvSpPr>
            <p:spPr bwMode="hidden">
              <a:xfrm>
                <a:off x="0" y="1824"/>
                <a:ext cx="5760" cy="288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797" name="Rectangle 5"/>
              <p:cNvSpPr>
                <a:spLocks noChangeArrowheads="1"/>
              </p:cNvSpPr>
              <p:nvPr userDrawn="1"/>
            </p:nvSpPr>
            <p:spPr bwMode="hidden">
              <a:xfrm>
                <a:off x="5616" y="2064"/>
                <a:ext cx="144" cy="225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798" name="Rectangle 6"/>
              <p:cNvSpPr>
                <a:spLocks noChangeArrowheads="1"/>
              </p:cNvSpPr>
              <p:nvPr userDrawn="1"/>
            </p:nvSpPr>
            <p:spPr bwMode="hidden">
              <a:xfrm>
                <a:off x="0" y="2112"/>
                <a:ext cx="144" cy="2208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799" name="Rectangle 7"/>
              <p:cNvSpPr>
                <a:spLocks noChangeArrowheads="1"/>
              </p:cNvSpPr>
              <p:nvPr userDrawn="1"/>
            </p:nvSpPr>
            <p:spPr bwMode="ltGray">
              <a:xfrm>
                <a:off x="144" y="2496"/>
                <a:ext cx="336" cy="1056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3800" name="Group 8"/>
              <p:cNvGrpSpPr>
                <a:grpSpLocks/>
              </p:cNvGrpSpPr>
              <p:nvPr userDrawn="1"/>
            </p:nvGrpSpPr>
            <p:grpSpPr bwMode="auto">
              <a:xfrm>
                <a:off x="8" y="2032"/>
                <a:ext cx="5724" cy="608"/>
                <a:chOff x="8" y="32"/>
                <a:chExt cx="5724" cy="608"/>
              </a:xfrm>
            </p:grpSpPr>
            <p:sp>
              <p:nvSpPr>
                <p:cNvPr id="33801" name="AutoShape 9"/>
                <p:cNvSpPr>
                  <a:spLocks noChangeArrowheads="1"/>
                </p:cNvSpPr>
                <p:nvPr userDrawn="1"/>
              </p:nvSpPr>
              <p:spPr bwMode="auto">
                <a:xfrm>
                  <a:off x="56" y="32"/>
                  <a:ext cx="5641" cy="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02" name="Rectangle 10"/>
                <p:cNvSpPr>
                  <a:spLocks noChangeArrowheads="1"/>
                </p:cNvSpPr>
                <p:nvPr userDrawn="1"/>
              </p:nvSpPr>
              <p:spPr bwMode="auto">
                <a:xfrm>
                  <a:off x="248" y="56"/>
                  <a:ext cx="5232" cy="56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3803" name="Group 11"/>
                <p:cNvGrpSpPr>
                  <a:grpSpLocks/>
                </p:cNvGrpSpPr>
                <p:nvPr userDrawn="1"/>
              </p:nvGrpSpPr>
              <p:grpSpPr bwMode="auto">
                <a:xfrm>
                  <a:off x="272" y="400"/>
                  <a:ext cx="5208" cy="113"/>
                  <a:chOff x="254" y="463"/>
                  <a:chExt cx="5208" cy="113"/>
                </a:xfrm>
              </p:grpSpPr>
              <p:sp>
                <p:nvSpPr>
                  <p:cNvPr id="33804" name="Freeform 12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805" name="Freeform 13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33806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33807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33808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09" name="Freeform 1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10" name="Freeform 1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11" name="Group 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12" name="Freeform 2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13" name="Freeform 2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14" name="Group 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33815" name="Freeform 2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16" name="Freeform 2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17" name="Group 2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18" name="Freeform 2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19" name="Freeform 2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20" name="Group 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1" name="Freeform 2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22" name="Freeform 3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23" name="Group 3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4" name="Freeform 3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25" name="Freeform 3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26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27" name="Freeform 3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28" name="Freeform 3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33829" name="Group 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30" name="Freeform 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31" name="Freeform 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32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33833" name="Freeform 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34" name="Freeform 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35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33836" name="Freeform 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37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38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39" name="Freeform 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40" name="Freeform 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33841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3842" name="Group 50"/>
                <p:cNvGrpSpPr>
                  <a:grpSpLocks/>
                </p:cNvGrpSpPr>
                <p:nvPr userDrawn="1"/>
              </p:nvGrpSpPr>
              <p:grpSpPr bwMode="auto">
                <a:xfrm>
                  <a:off x="262" y="399"/>
                  <a:ext cx="5208" cy="113"/>
                  <a:chOff x="254" y="463"/>
                  <a:chExt cx="5208" cy="113"/>
                </a:xfrm>
              </p:grpSpPr>
              <p:sp>
                <p:nvSpPr>
                  <p:cNvPr id="33843" name="Freeform 51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844" name="Freeform 52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33845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33846" name="Group 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33847" name="Group 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48" name="Freeform 5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49" name="Freeform 5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50" name="Group 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51" name="Freeform 5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52" name="Freeform 6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53" name="Group 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33854" name="Freeform 6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55" name="Freeform 6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56" name="Group 6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57" name="Freeform 6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58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59" name="Group 6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0" name="Freeform 6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61" name="Freeform 6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62" name="Group 7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3" name="Freeform 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64" name="Freeform 7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33865" name="Group 7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33866" name="Freeform 7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33867" name="Freeform 7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33868" name="Group 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69" name="Freeform 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70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71" name="Group 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33872" name="Freeform 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73" name="Freeform 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74" name="Group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33875" name="Freeform 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76" name="Freeform 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33877" name="Group 8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33878" name="Freeform 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3879" name="Freeform 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33880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33881" name="Group 89"/>
                <p:cNvGrpSpPr>
                  <a:grpSpLocks/>
                </p:cNvGrpSpPr>
                <p:nvPr userDrawn="1"/>
              </p:nvGrpSpPr>
              <p:grpSpPr bwMode="auto">
                <a:xfrm>
                  <a:off x="8" y="32"/>
                  <a:ext cx="568" cy="608"/>
                  <a:chOff x="8" y="32"/>
                  <a:chExt cx="568" cy="608"/>
                </a:xfrm>
              </p:grpSpPr>
              <p:sp>
                <p:nvSpPr>
                  <p:cNvPr id="33882" name="Freeform 90"/>
                  <p:cNvSpPr>
                    <a:spLocks/>
                  </p:cNvSpPr>
                  <p:nvPr userDrawn="1"/>
                </p:nvSpPr>
                <p:spPr bwMode="auto">
                  <a:xfrm>
                    <a:off x="20" y="54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3883" name="Freeform 91"/>
                  <p:cNvSpPr>
                    <a:spLocks/>
                  </p:cNvSpPr>
                  <p:nvPr userDrawn="1"/>
                </p:nvSpPr>
                <p:spPr bwMode="auto">
                  <a:xfrm>
                    <a:off x="8" y="32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3884" name="Freeform 92"/>
                <p:cNvSpPr>
                  <a:spLocks/>
                </p:cNvSpPr>
                <p:nvPr userDrawn="1"/>
              </p:nvSpPr>
              <p:spPr bwMode="auto">
                <a:xfrm flipH="1">
                  <a:off x="5176" y="54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85" name="Freeform 93"/>
                <p:cNvSpPr>
                  <a:spLocks/>
                </p:cNvSpPr>
                <p:nvPr userDrawn="1"/>
              </p:nvSpPr>
              <p:spPr bwMode="auto">
                <a:xfrm flipH="1">
                  <a:off x="5164" y="32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886" name="Rectangle 94"/>
                <p:cNvSpPr>
                  <a:spLocks noChangeArrowheads="1"/>
                </p:cNvSpPr>
                <p:nvPr userDrawn="1"/>
              </p:nvSpPr>
              <p:spPr bwMode="auto">
                <a:xfrm>
                  <a:off x="248" y="32"/>
                  <a:ext cx="5232" cy="5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3897" name="Rectangle 105"/>
              <p:cNvSpPr>
                <a:spLocks noChangeArrowheads="1"/>
              </p:cNvSpPr>
              <p:nvPr userDrawn="1"/>
            </p:nvSpPr>
            <p:spPr bwMode="hidden">
              <a:xfrm>
                <a:off x="480" y="2509"/>
                <a:ext cx="4786" cy="192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3900" name="Group 108"/>
            <p:cNvGrpSpPr>
              <a:grpSpLocks/>
            </p:cNvGrpSpPr>
            <p:nvPr userDrawn="1"/>
          </p:nvGrpSpPr>
          <p:grpSpPr bwMode="auto">
            <a:xfrm>
              <a:off x="192" y="2592"/>
              <a:ext cx="240" cy="1152"/>
              <a:chOff x="192" y="2592"/>
              <a:chExt cx="384" cy="1728"/>
            </a:xfrm>
          </p:grpSpPr>
          <p:sp>
            <p:nvSpPr>
              <p:cNvPr id="33901" name="AutoShape 109"/>
              <p:cNvSpPr>
                <a:spLocks noChangeArrowheads="1"/>
              </p:cNvSpPr>
              <p:nvPr/>
            </p:nvSpPr>
            <p:spPr bwMode="ltGray">
              <a:xfrm>
                <a:off x="192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02" name="AutoShape 110"/>
              <p:cNvSpPr>
                <a:spLocks noChangeArrowheads="1"/>
              </p:cNvSpPr>
              <p:nvPr/>
            </p:nvSpPr>
            <p:spPr bwMode="ltGray">
              <a:xfrm>
                <a:off x="336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03" name="AutoShape 111"/>
              <p:cNvSpPr>
                <a:spLocks noChangeArrowheads="1"/>
              </p:cNvSpPr>
              <p:nvPr/>
            </p:nvSpPr>
            <p:spPr bwMode="ltGray">
              <a:xfrm>
                <a:off x="480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3904" name="Group 112"/>
            <p:cNvGrpSpPr>
              <a:grpSpLocks/>
            </p:cNvGrpSpPr>
            <p:nvPr userDrawn="1"/>
          </p:nvGrpSpPr>
          <p:grpSpPr bwMode="auto">
            <a:xfrm>
              <a:off x="5328" y="2592"/>
              <a:ext cx="240" cy="1152"/>
              <a:chOff x="192" y="2592"/>
              <a:chExt cx="384" cy="1728"/>
            </a:xfrm>
          </p:grpSpPr>
          <p:sp>
            <p:nvSpPr>
              <p:cNvPr id="33905" name="AutoShape 113"/>
              <p:cNvSpPr>
                <a:spLocks noChangeArrowheads="1"/>
              </p:cNvSpPr>
              <p:nvPr/>
            </p:nvSpPr>
            <p:spPr bwMode="ltGray">
              <a:xfrm>
                <a:off x="192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06" name="AutoShape 114"/>
              <p:cNvSpPr>
                <a:spLocks noChangeArrowheads="1"/>
              </p:cNvSpPr>
              <p:nvPr/>
            </p:nvSpPr>
            <p:spPr bwMode="ltGray">
              <a:xfrm>
                <a:off x="336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907" name="AutoShape 115"/>
              <p:cNvSpPr>
                <a:spLocks noChangeArrowheads="1"/>
              </p:cNvSpPr>
              <p:nvPr/>
            </p:nvSpPr>
            <p:spPr bwMode="ltGray">
              <a:xfrm>
                <a:off x="480" y="2592"/>
                <a:ext cx="96" cy="1728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3887" name="Rectangle 95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3888" name="Rectangle 9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3889" name="Rectangle 9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90" name="Rectangle 9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91" name="Rectangle 9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B011BA-9545-446B-BE73-8FF7F7662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BA867-27D7-4DFC-807F-26B483594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7389F-EB77-43E0-997B-3B6CA3EEF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CDC3B-58E7-4608-ACD2-01926CBAD6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A28AF-7953-4B7A-9338-0817F2AA0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9E18A-64DF-4217-84D5-7DABD86382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2587C-4934-42A2-A4CE-9CDAA33E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48803-B083-4844-99F6-7455BE9D6D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053A3-4336-4E5C-89C1-2772BD412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91DFE-467C-465C-8270-1CAA301F8E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D3BE3-F6E4-42D3-9050-B3AE01DDA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30" name="Group 10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2628" name="Group 100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2531" name="Rectangle 3"/>
              <p:cNvSpPr>
                <a:spLocks noChangeArrowheads="1"/>
              </p:cNvSpPr>
              <p:nvPr/>
            </p:nvSpPr>
            <p:spPr bwMode="hidden">
              <a:xfrm>
                <a:off x="5280" y="480"/>
                <a:ext cx="336" cy="1344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2" name="Rectangle 4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5664" cy="9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3" name="Rectangle 5"/>
              <p:cNvSpPr>
                <a:spLocks noChangeArrowheads="1"/>
              </p:cNvSpPr>
              <p:nvPr/>
            </p:nvSpPr>
            <p:spPr bwMode="ltGray">
              <a:xfrm>
                <a:off x="5616" y="0"/>
                <a:ext cx="144" cy="43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4" name="Rectangle 6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144" cy="4320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535" name="Rectangle 7"/>
              <p:cNvSpPr>
                <a:spLocks noChangeArrowheads="1"/>
              </p:cNvSpPr>
              <p:nvPr/>
            </p:nvSpPr>
            <p:spPr bwMode="hidden">
              <a:xfrm>
                <a:off x="144" y="480"/>
                <a:ext cx="336" cy="1344"/>
              </a:xfrm>
              <a:prstGeom prst="rect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22536" name="Group 8"/>
              <p:cNvGrpSpPr>
                <a:grpSpLocks/>
              </p:cNvGrpSpPr>
              <p:nvPr/>
            </p:nvGrpSpPr>
            <p:grpSpPr bwMode="auto">
              <a:xfrm>
                <a:off x="8" y="32"/>
                <a:ext cx="5724" cy="608"/>
                <a:chOff x="8" y="32"/>
                <a:chExt cx="5724" cy="608"/>
              </a:xfrm>
            </p:grpSpPr>
            <p:sp>
              <p:nvSpPr>
                <p:cNvPr id="22537" name="AutoShape 9"/>
                <p:cNvSpPr>
                  <a:spLocks noChangeArrowheads="1"/>
                </p:cNvSpPr>
                <p:nvPr userDrawn="1"/>
              </p:nvSpPr>
              <p:spPr bwMode="auto">
                <a:xfrm>
                  <a:off x="56" y="32"/>
                  <a:ext cx="5641" cy="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38" name="Rectangle 10"/>
                <p:cNvSpPr>
                  <a:spLocks noChangeArrowheads="1"/>
                </p:cNvSpPr>
                <p:nvPr userDrawn="1"/>
              </p:nvSpPr>
              <p:spPr bwMode="auto">
                <a:xfrm>
                  <a:off x="248" y="56"/>
                  <a:ext cx="5232" cy="56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2539" name="Group 11"/>
                <p:cNvGrpSpPr>
                  <a:grpSpLocks/>
                </p:cNvGrpSpPr>
                <p:nvPr userDrawn="1"/>
              </p:nvGrpSpPr>
              <p:grpSpPr bwMode="auto">
                <a:xfrm>
                  <a:off x="272" y="400"/>
                  <a:ext cx="5208" cy="113"/>
                  <a:chOff x="254" y="463"/>
                  <a:chExt cx="5208" cy="113"/>
                </a:xfrm>
              </p:grpSpPr>
              <p:sp>
                <p:nvSpPr>
                  <p:cNvPr id="22540" name="Freeform 12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541" name="Freeform 13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22542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22543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22544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45" name="Freeform 1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46" name="Freeform 1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47" name="Group 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48" name="Freeform 2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49" name="Freeform 2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50" name="Group 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2551" name="Freeform 2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52" name="Freeform 2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53" name="Group 2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54" name="Freeform 2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55" name="Freeform 2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56" name="Group 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57" name="Freeform 2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58" name="Freeform 3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59" name="Group 3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60" name="Freeform 3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61" name="Freeform 3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62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63" name="Freeform 3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64" name="Freeform 3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2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22565" name="Group 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566" name="Freeform 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67" name="Freeform 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568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2569" name="Freeform 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70" name="Freeform 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571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2572" name="Freeform 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73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574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575" name="Freeform 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576" name="Freeform 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bg2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2577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2578" name="Group 50"/>
                <p:cNvGrpSpPr>
                  <a:grpSpLocks/>
                </p:cNvGrpSpPr>
                <p:nvPr userDrawn="1"/>
              </p:nvGrpSpPr>
              <p:grpSpPr bwMode="auto">
                <a:xfrm>
                  <a:off x="262" y="399"/>
                  <a:ext cx="5208" cy="113"/>
                  <a:chOff x="254" y="463"/>
                  <a:chExt cx="5208" cy="113"/>
                </a:xfrm>
              </p:grpSpPr>
              <p:sp>
                <p:nvSpPr>
                  <p:cNvPr id="22579" name="Freeform 51"/>
                  <p:cNvSpPr>
                    <a:spLocks/>
                  </p:cNvSpPr>
                  <p:nvPr/>
                </p:nvSpPr>
                <p:spPr bwMode="auto">
                  <a:xfrm flipH="1">
                    <a:off x="5232" y="468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580" name="Freeform 52"/>
                  <p:cNvSpPr>
                    <a:spLocks/>
                  </p:cNvSpPr>
                  <p:nvPr/>
                </p:nvSpPr>
                <p:spPr bwMode="auto">
                  <a:xfrm>
                    <a:off x="254" y="470"/>
                    <a:ext cx="230" cy="106"/>
                  </a:xfrm>
                  <a:custGeom>
                    <a:avLst/>
                    <a:gdLst/>
                    <a:ahLst/>
                    <a:cxnLst>
                      <a:cxn ang="0">
                        <a:pos x="230" y="0"/>
                      </a:cxn>
                      <a:cxn ang="0">
                        <a:pos x="182" y="0"/>
                      </a:cxn>
                      <a:cxn ang="0">
                        <a:pos x="0" y="78"/>
                      </a:cxn>
                      <a:cxn ang="0">
                        <a:pos x="86" y="96"/>
                      </a:cxn>
                      <a:cxn ang="0">
                        <a:pos x="204" y="96"/>
                      </a:cxn>
                      <a:cxn ang="0">
                        <a:pos x="230" y="0"/>
                      </a:cxn>
                    </a:cxnLst>
                    <a:rect l="0" t="0" r="r" b="b"/>
                    <a:pathLst>
                      <a:path w="230" h="96">
                        <a:moveTo>
                          <a:pt x="230" y="0"/>
                        </a:moveTo>
                        <a:lnTo>
                          <a:pt x="182" y="0"/>
                        </a:lnTo>
                        <a:lnTo>
                          <a:pt x="0" y="78"/>
                        </a:lnTo>
                        <a:lnTo>
                          <a:pt x="86" y="96"/>
                        </a:lnTo>
                        <a:lnTo>
                          <a:pt x="204" y="96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22581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450" y="463"/>
                    <a:ext cx="4812" cy="113"/>
                    <a:chOff x="450" y="463"/>
                    <a:chExt cx="4812" cy="113"/>
                  </a:xfrm>
                </p:grpSpPr>
                <p:grpSp>
                  <p:nvGrpSpPr>
                    <p:cNvPr id="22582" name="Group 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0" y="464"/>
                      <a:ext cx="2928" cy="112"/>
                      <a:chOff x="0" y="283"/>
                      <a:chExt cx="5760" cy="220"/>
                    </a:xfrm>
                  </p:grpSpPr>
                  <p:grpSp>
                    <p:nvGrpSpPr>
                      <p:cNvPr id="22583" name="Group 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0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84" name="Freeform 5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85" name="Freeform 5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86" name="Group 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3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87" name="Freeform 5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88" name="Freeform 6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89" name="Group 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46" y="283"/>
                        <a:ext cx="823" cy="220"/>
                        <a:chOff x="1646" y="283"/>
                        <a:chExt cx="823" cy="220"/>
                      </a:xfrm>
                    </p:grpSpPr>
                    <p:sp>
                      <p:nvSpPr>
                        <p:cNvPr id="22590" name="Freeform 6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46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91" name="Freeform 6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53" y="283"/>
                          <a:ext cx="416" cy="22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92" name="Group 6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9" y="283"/>
                        <a:ext cx="822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3" name="Freeform 6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94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95" name="Group 6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91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6" name="Freeform 6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597" name="Freeform 6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598" name="Group 7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14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599" name="Freeform 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600" name="Freeform 7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  <p:grpSp>
                    <p:nvGrpSpPr>
                      <p:cNvPr id="22601" name="Group 7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937" y="283"/>
                        <a:ext cx="823" cy="220"/>
                        <a:chOff x="240" y="720"/>
                        <a:chExt cx="3980" cy="1064"/>
                      </a:xfrm>
                    </p:grpSpPr>
                    <p:sp>
                      <p:nvSpPr>
                        <p:cNvPr id="22602" name="Freeform 7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0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2603" name="Freeform 7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720"/>
                          <a:ext cx="2012" cy="10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4"/>
                            </a:cxn>
                            <a:cxn ang="0">
                              <a:pos x="0" y="1064"/>
                            </a:cxn>
                            <a:cxn ang="0">
                              <a:pos x="236" y="1064"/>
                            </a:cxn>
                            <a:cxn ang="0">
                              <a:pos x="1772" y="1064"/>
                            </a:cxn>
                            <a:cxn ang="0">
                              <a:pos x="2012" y="1064"/>
                            </a:cxn>
                            <a:cxn ang="0">
                              <a:pos x="2012" y="54"/>
                            </a:cxn>
                            <a:cxn ang="0">
                              <a:pos x="0" y="54"/>
                            </a:cxn>
                          </a:cxnLst>
                          <a:rect l="0" t="0" r="r" b="b"/>
                          <a:pathLst>
                            <a:path w="2012" h="1064">
                              <a:moveTo>
                                <a:pt x="0" y="54"/>
                              </a:moveTo>
                              <a:lnTo>
                                <a:pt x="0" y="1064"/>
                              </a:lnTo>
                              <a:lnTo>
                                <a:pt x="236" y="1064"/>
                              </a:lnTo>
                              <a:cubicBezTo>
                                <a:pt x="234" y="8"/>
                                <a:pt x="1770" y="0"/>
                                <a:pt x="1772" y="1064"/>
                              </a:cubicBezTo>
                              <a:lnTo>
                                <a:pt x="2012" y="1064"/>
                              </a:lnTo>
                              <a:lnTo>
                                <a:pt x="2012" y="54"/>
                              </a:lnTo>
                              <a:lnTo>
                                <a:pt x="0" y="5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22604" name="Group 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78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605" name="Freeform 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06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607" name="Group 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6" y="463"/>
                      <a:ext cx="419" cy="112"/>
                      <a:chOff x="240" y="720"/>
                      <a:chExt cx="3980" cy="1064"/>
                    </a:xfrm>
                  </p:grpSpPr>
                  <p:sp>
                    <p:nvSpPr>
                      <p:cNvPr id="22608" name="Freeform 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09" name="Freeform 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610" name="Group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15" y="463"/>
                      <a:ext cx="418" cy="112"/>
                      <a:chOff x="1646" y="283"/>
                      <a:chExt cx="823" cy="220"/>
                    </a:xfrm>
                  </p:grpSpPr>
                  <p:sp>
                    <p:nvSpPr>
                      <p:cNvPr id="22611" name="Freeform 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6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12" name="Freeform 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3" y="283"/>
                        <a:ext cx="416" cy="22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2613" name="Group 8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33" y="463"/>
                      <a:ext cx="418" cy="112"/>
                      <a:chOff x="240" y="720"/>
                      <a:chExt cx="3980" cy="1064"/>
                    </a:xfrm>
                  </p:grpSpPr>
                  <p:sp>
                    <p:nvSpPr>
                      <p:cNvPr id="22614" name="Freeform 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15" name="Freeform 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8" y="720"/>
                        <a:ext cx="2012" cy="10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54"/>
                          </a:cxn>
                          <a:cxn ang="0">
                            <a:pos x="0" y="1064"/>
                          </a:cxn>
                          <a:cxn ang="0">
                            <a:pos x="236" y="1064"/>
                          </a:cxn>
                          <a:cxn ang="0">
                            <a:pos x="1772" y="1064"/>
                          </a:cxn>
                          <a:cxn ang="0">
                            <a:pos x="2012" y="1064"/>
                          </a:cxn>
                          <a:cxn ang="0">
                            <a:pos x="2012" y="54"/>
                          </a:cxn>
                          <a:cxn ang="0">
                            <a:pos x="0" y="54"/>
                          </a:cxn>
                        </a:cxnLst>
                        <a:rect l="0" t="0" r="r" b="b"/>
                        <a:pathLst>
                          <a:path w="2012" h="1064">
                            <a:moveTo>
                              <a:pt x="0" y="54"/>
                            </a:moveTo>
                            <a:lnTo>
                              <a:pt x="0" y="1064"/>
                            </a:lnTo>
                            <a:lnTo>
                              <a:pt x="236" y="1064"/>
                            </a:lnTo>
                            <a:cubicBezTo>
                              <a:pt x="234" y="8"/>
                              <a:pt x="1770" y="0"/>
                              <a:pt x="1772" y="1064"/>
                            </a:cubicBezTo>
                            <a:lnTo>
                              <a:pt x="2012" y="1064"/>
                            </a:lnTo>
                            <a:lnTo>
                              <a:pt x="2012" y="54"/>
                            </a:lnTo>
                            <a:lnTo>
                              <a:pt x="0" y="54"/>
                            </a:lnTo>
                            <a:close/>
                          </a:path>
                        </a:pathLst>
                      </a:custGeom>
                      <a:solidFill>
                        <a:schemeClr val="accent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2616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5051" y="463"/>
                      <a:ext cx="211" cy="1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4"/>
                        </a:cxn>
                        <a:cxn ang="0">
                          <a:pos x="0" y="1064"/>
                        </a:cxn>
                        <a:cxn ang="0">
                          <a:pos x="236" y="1064"/>
                        </a:cxn>
                        <a:cxn ang="0">
                          <a:pos x="1772" y="1064"/>
                        </a:cxn>
                        <a:cxn ang="0">
                          <a:pos x="2012" y="1064"/>
                        </a:cxn>
                        <a:cxn ang="0">
                          <a:pos x="2012" y="54"/>
                        </a:cxn>
                        <a:cxn ang="0">
                          <a:pos x="0" y="54"/>
                        </a:cxn>
                      </a:cxnLst>
                      <a:rect l="0" t="0" r="r" b="b"/>
                      <a:pathLst>
                        <a:path w="2012" h="1064">
                          <a:moveTo>
                            <a:pt x="0" y="54"/>
                          </a:moveTo>
                          <a:lnTo>
                            <a:pt x="0" y="1064"/>
                          </a:lnTo>
                          <a:lnTo>
                            <a:pt x="236" y="1064"/>
                          </a:lnTo>
                          <a:cubicBezTo>
                            <a:pt x="234" y="8"/>
                            <a:pt x="1770" y="0"/>
                            <a:pt x="1772" y="1064"/>
                          </a:cubicBezTo>
                          <a:lnTo>
                            <a:pt x="2012" y="1064"/>
                          </a:lnTo>
                          <a:lnTo>
                            <a:pt x="2012" y="54"/>
                          </a:lnTo>
                          <a:lnTo>
                            <a:pt x="0" y="54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2617" name="Group 89"/>
                <p:cNvGrpSpPr>
                  <a:grpSpLocks/>
                </p:cNvGrpSpPr>
                <p:nvPr userDrawn="1"/>
              </p:nvGrpSpPr>
              <p:grpSpPr bwMode="auto">
                <a:xfrm>
                  <a:off x="8" y="32"/>
                  <a:ext cx="568" cy="608"/>
                  <a:chOff x="8" y="32"/>
                  <a:chExt cx="568" cy="608"/>
                </a:xfrm>
              </p:grpSpPr>
              <p:sp>
                <p:nvSpPr>
                  <p:cNvPr id="22618" name="Freeform 90"/>
                  <p:cNvSpPr>
                    <a:spLocks/>
                  </p:cNvSpPr>
                  <p:nvPr userDrawn="1"/>
                </p:nvSpPr>
                <p:spPr bwMode="auto">
                  <a:xfrm>
                    <a:off x="20" y="54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2619" name="Freeform 91"/>
                  <p:cNvSpPr>
                    <a:spLocks/>
                  </p:cNvSpPr>
                  <p:nvPr userDrawn="1"/>
                </p:nvSpPr>
                <p:spPr bwMode="auto">
                  <a:xfrm>
                    <a:off x="8" y="32"/>
                    <a:ext cx="556" cy="586"/>
                  </a:xfrm>
                  <a:custGeom>
                    <a:avLst/>
                    <a:gdLst/>
                    <a:ahLst/>
                    <a:cxnLst>
                      <a:cxn ang="0">
                        <a:pos x="1183" y="0"/>
                      </a:cxn>
                      <a:cxn ang="0">
                        <a:pos x="278" y="1706"/>
                      </a:cxn>
                      <a:cxn ang="0">
                        <a:pos x="2006" y="913"/>
                      </a:cxn>
                      <a:cxn ang="0">
                        <a:pos x="735" y="1519"/>
                      </a:cxn>
                      <a:cxn ang="0">
                        <a:pos x="1661" y="1060"/>
                      </a:cxn>
                      <a:cxn ang="0">
                        <a:pos x="1060" y="1394"/>
                      </a:cxn>
                      <a:cxn ang="0">
                        <a:pos x="1489" y="1187"/>
                      </a:cxn>
                      <a:cxn ang="0">
                        <a:pos x="1255" y="1355"/>
                      </a:cxn>
                      <a:cxn ang="0">
                        <a:pos x="1430" y="1221"/>
                      </a:cxn>
                      <a:cxn ang="0">
                        <a:pos x="1144" y="1403"/>
                      </a:cxn>
                      <a:cxn ang="0">
                        <a:pos x="1611" y="1144"/>
                      </a:cxn>
                      <a:cxn ang="0">
                        <a:pos x="843" y="1503"/>
                      </a:cxn>
                      <a:cxn ang="0">
                        <a:pos x="1876" y="960"/>
                      </a:cxn>
                      <a:cxn ang="0">
                        <a:pos x="474" y="1620"/>
                      </a:cxn>
                      <a:cxn ang="0">
                        <a:pos x="1158" y="267"/>
                      </a:cxn>
                      <a:cxn ang="0">
                        <a:pos x="1183" y="0"/>
                      </a:cxn>
                    </a:cxnLst>
                    <a:rect l="0" t="0" r="r" b="b"/>
                    <a:pathLst>
                      <a:path w="2570" h="2766">
                        <a:moveTo>
                          <a:pt x="1183" y="0"/>
                        </a:moveTo>
                        <a:cubicBezTo>
                          <a:pt x="31" y="34"/>
                          <a:pt x="0" y="1232"/>
                          <a:pt x="278" y="1706"/>
                        </a:cubicBezTo>
                        <a:cubicBezTo>
                          <a:pt x="888" y="2766"/>
                          <a:pt x="2570" y="2078"/>
                          <a:pt x="2006" y="913"/>
                        </a:cubicBezTo>
                        <a:cubicBezTo>
                          <a:pt x="1480" y="86"/>
                          <a:pt x="309" y="751"/>
                          <a:pt x="735" y="1519"/>
                        </a:cubicBezTo>
                        <a:cubicBezTo>
                          <a:pt x="1085" y="2095"/>
                          <a:pt x="2037" y="1686"/>
                          <a:pt x="1661" y="1060"/>
                        </a:cubicBezTo>
                        <a:cubicBezTo>
                          <a:pt x="1411" y="668"/>
                          <a:pt x="776" y="977"/>
                          <a:pt x="1060" y="1394"/>
                        </a:cubicBezTo>
                        <a:cubicBezTo>
                          <a:pt x="1252" y="1653"/>
                          <a:pt x="1647" y="1455"/>
                          <a:pt x="1489" y="1187"/>
                        </a:cubicBezTo>
                        <a:cubicBezTo>
                          <a:pt x="1389" y="1046"/>
                          <a:pt x="1055" y="1113"/>
                          <a:pt x="1255" y="1355"/>
                        </a:cubicBezTo>
                        <a:cubicBezTo>
                          <a:pt x="1185" y="1378"/>
                          <a:pt x="1221" y="1037"/>
                          <a:pt x="1430" y="1221"/>
                        </a:cubicBezTo>
                        <a:cubicBezTo>
                          <a:pt x="1522" y="1329"/>
                          <a:pt x="1328" y="1570"/>
                          <a:pt x="1144" y="1403"/>
                        </a:cubicBezTo>
                        <a:cubicBezTo>
                          <a:pt x="869" y="1019"/>
                          <a:pt x="1486" y="835"/>
                          <a:pt x="1611" y="1144"/>
                        </a:cubicBezTo>
                        <a:cubicBezTo>
                          <a:pt x="1803" y="1494"/>
                          <a:pt x="1244" y="1970"/>
                          <a:pt x="843" y="1503"/>
                        </a:cubicBezTo>
                        <a:cubicBezTo>
                          <a:pt x="467" y="868"/>
                          <a:pt x="1441" y="259"/>
                          <a:pt x="1876" y="960"/>
                        </a:cubicBezTo>
                        <a:cubicBezTo>
                          <a:pt x="2288" y="1625"/>
                          <a:pt x="1142" y="2588"/>
                          <a:pt x="474" y="1620"/>
                        </a:cubicBezTo>
                        <a:cubicBezTo>
                          <a:pt x="341" y="1336"/>
                          <a:pt x="221" y="417"/>
                          <a:pt x="1158" y="267"/>
                        </a:cubicBezTo>
                        <a:lnTo>
                          <a:pt x="118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1270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620" name="Freeform 92"/>
                <p:cNvSpPr>
                  <a:spLocks/>
                </p:cNvSpPr>
                <p:nvPr userDrawn="1"/>
              </p:nvSpPr>
              <p:spPr bwMode="auto">
                <a:xfrm flipH="1">
                  <a:off x="5176" y="54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21" name="Freeform 93"/>
                <p:cNvSpPr>
                  <a:spLocks/>
                </p:cNvSpPr>
                <p:nvPr userDrawn="1"/>
              </p:nvSpPr>
              <p:spPr bwMode="auto">
                <a:xfrm flipH="1">
                  <a:off x="5164" y="32"/>
                  <a:ext cx="556" cy="586"/>
                </a:xfrm>
                <a:custGeom>
                  <a:avLst/>
                  <a:gdLst/>
                  <a:ahLst/>
                  <a:cxnLst>
                    <a:cxn ang="0">
                      <a:pos x="1183" y="0"/>
                    </a:cxn>
                    <a:cxn ang="0">
                      <a:pos x="278" y="1706"/>
                    </a:cxn>
                    <a:cxn ang="0">
                      <a:pos x="2006" y="913"/>
                    </a:cxn>
                    <a:cxn ang="0">
                      <a:pos x="735" y="1519"/>
                    </a:cxn>
                    <a:cxn ang="0">
                      <a:pos x="1661" y="1060"/>
                    </a:cxn>
                    <a:cxn ang="0">
                      <a:pos x="1060" y="1394"/>
                    </a:cxn>
                    <a:cxn ang="0">
                      <a:pos x="1489" y="1187"/>
                    </a:cxn>
                    <a:cxn ang="0">
                      <a:pos x="1255" y="1355"/>
                    </a:cxn>
                    <a:cxn ang="0">
                      <a:pos x="1430" y="1221"/>
                    </a:cxn>
                    <a:cxn ang="0">
                      <a:pos x="1144" y="1403"/>
                    </a:cxn>
                    <a:cxn ang="0">
                      <a:pos x="1611" y="1144"/>
                    </a:cxn>
                    <a:cxn ang="0">
                      <a:pos x="843" y="1503"/>
                    </a:cxn>
                    <a:cxn ang="0">
                      <a:pos x="1876" y="960"/>
                    </a:cxn>
                    <a:cxn ang="0">
                      <a:pos x="474" y="1620"/>
                    </a:cxn>
                    <a:cxn ang="0">
                      <a:pos x="1158" y="267"/>
                    </a:cxn>
                    <a:cxn ang="0">
                      <a:pos x="1183" y="0"/>
                    </a:cxn>
                  </a:cxnLst>
                  <a:rect l="0" t="0" r="r" b="b"/>
                  <a:pathLst>
                    <a:path w="2570" h="2766">
                      <a:moveTo>
                        <a:pt x="1183" y="0"/>
                      </a:moveTo>
                      <a:cubicBezTo>
                        <a:pt x="31" y="34"/>
                        <a:pt x="0" y="1232"/>
                        <a:pt x="278" y="1706"/>
                      </a:cubicBezTo>
                      <a:cubicBezTo>
                        <a:pt x="888" y="2766"/>
                        <a:pt x="2570" y="2078"/>
                        <a:pt x="2006" y="913"/>
                      </a:cubicBezTo>
                      <a:cubicBezTo>
                        <a:pt x="1480" y="86"/>
                        <a:pt x="309" y="751"/>
                        <a:pt x="735" y="1519"/>
                      </a:cubicBezTo>
                      <a:cubicBezTo>
                        <a:pt x="1085" y="2095"/>
                        <a:pt x="2037" y="1686"/>
                        <a:pt x="1661" y="1060"/>
                      </a:cubicBezTo>
                      <a:cubicBezTo>
                        <a:pt x="1411" y="668"/>
                        <a:pt x="776" y="977"/>
                        <a:pt x="1060" y="1394"/>
                      </a:cubicBezTo>
                      <a:cubicBezTo>
                        <a:pt x="1252" y="1653"/>
                        <a:pt x="1647" y="1455"/>
                        <a:pt x="1489" y="1187"/>
                      </a:cubicBezTo>
                      <a:cubicBezTo>
                        <a:pt x="1389" y="1046"/>
                        <a:pt x="1055" y="1113"/>
                        <a:pt x="1255" y="1355"/>
                      </a:cubicBezTo>
                      <a:cubicBezTo>
                        <a:pt x="1185" y="1378"/>
                        <a:pt x="1221" y="1037"/>
                        <a:pt x="1430" y="1221"/>
                      </a:cubicBezTo>
                      <a:cubicBezTo>
                        <a:pt x="1522" y="1329"/>
                        <a:pt x="1328" y="1570"/>
                        <a:pt x="1144" y="1403"/>
                      </a:cubicBezTo>
                      <a:cubicBezTo>
                        <a:pt x="869" y="1019"/>
                        <a:pt x="1486" y="835"/>
                        <a:pt x="1611" y="1144"/>
                      </a:cubicBezTo>
                      <a:cubicBezTo>
                        <a:pt x="1803" y="1494"/>
                        <a:pt x="1244" y="1970"/>
                        <a:pt x="843" y="1503"/>
                      </a:cubicBezTo>
                      <a:cubicBezTo>
                        <a:pt x="467" y="868"/>
                        <a:pt x="1441" y="259"/>
                        <a:pt x="1876" y="960"/>
                      </a:cubicBezTo>
                      <a:cubicBezTo>
                        <a:pt x="2288" y="1625"/>
                        <a:pt x="1142" y="2588"/>
                        <a:pt x="474" y="1620"/>
                      </a:cubicBezTo>
                      <a:cubicBezTo>
                        <a:pt x="341" y="1336"/>
                        <a:pt x="221" y="417"/>
                        <a:pt x="1158" y="267"/>
                      </a:cubicBezTo>
                      <a:lnTo>
                        <a:pt x="118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270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622" name="Rectangle 94"/>
                <p:cNvSpPr>
                  <a:spLocks noChangeArrowheads="1"/>
                </p:cNvSpPr>
                <p:nvPr userDrawn="1"/>
              </p:nvSpPr>
              <p:spPr bwMode="auto">
                <a:xfrm>
                  <a:off x="248" y="32"/>
                  <a:ext cx="5232" cy="5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22629" name="Rectangle 101"/>
            <p:cNvSpPr>
              <a:spLocks noChangeArrowheads="1"/>
            </p:cNvSpPr>
            <p:nvPr userDrawn="1"/>
          </p:nvSpPr>
          <p:spPr bwMode="hidden">
            <a:xfrm>
              <a:off x="480" y="507"/>
              <a:ext cx="4786" cy="19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623" name="Rectangle 9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624" name="Rectangle 9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625" name="Rectangle 9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i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626" name="Rectangle 9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627" name="Rectangle 9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1">
                <a:solidFill>
                  <a:schemeClr val="tx2"/>
                </a:solidFill>
              </a:defRPr>
            </a:lvl1pPr>
          </a:lstStyle>
          <a:p>
            <a:fld id="{904C1859-3ABA-4946-BE47-2F590BC562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90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895600"/>
          </a:xfrm>
        </p:spPr>
        <p:txBody>
          <a:bodyPr/>
          <a:lstStyle/>
          <a:p>
            <a:r>
              <a:rPr lang="ru-RU" b="1" dirty="0" smtClean="0"/>
              <a:t>Урок изобразительного искусства в 6 классе «</a:t>
            </a:r>
            <a:r>
              <a:rPr lang="ru-RU" b="1" dirty="0" smtClean="0"/>
              <a:t>Объёмные изображения</a:t>
            </a:r>
            <a:br>
              <a:rPr lang="ru-RU" b="1" dirty="0" smtClean="0"/>
            </a:br>
            <a:r>
              <a:rPr lang="ru-RU" b="1" dirty="0" smtClean="0"/>
              <a:t> в скульптуре»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400800" cy="2143140"/>
          </a:xfrm>
        </p:spPr>
        <p:txBody>
          <a:bodyPr/>
          <a:lstStyle/>
          <a:p>
            <a:r>
              <a:rPr lang="ru-RU" sz="2800" b="1" dirty="0" smtClean="0"/>
              <a:t>Подготовила: учитель изобразительного искусства МБОУ СОШ №3 ст. Фастовецкой</a:t>
            </a:r>
          </a:p>
          <a:p>
            <a:r>
              <a:rPr lang="ru-RU" sz="2800" b="1" dirty="0" smtClean="0"/>
              <a:t>Ростовцева Светлана Викторовна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Барельеф</a:t>
            </a:r>
            <a:endParaRPr lang="ru-RU" b="1" dirty="0"/>
          </a:p>
        </p:txBody>
      </p:sp>
      <p:pic>
        <p:nvPicPr>
          <p:cNvPr id="5" name="Picture 3" descr="C:\Documents and Settings\Irina\Рабочий стол\к уроку\С-0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9571" r="19851" b="6249"/>
          <a:stretch>
            <a:fillRect/>
          </a:stretch>
        </p:blipFill>
        <p:spPr bwMode="auto">
          <a:xfrm>
            <a:off x="1571604" y="2285992"/>
            <a:ext cx="2143140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Documents and Settings\Irina\Рабочий стол\к уроку\1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214554"/>
            <a:ext cx="3312928" cy="4000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Горельеф</a:t>
            </a:r>
            <a:endParaRPr lang="ru-RU" b="1" dirty="0"/>
          </a:p>
        </p:txBody>
      </p:sp>
      <p:pic>
        <p:nvPicPr>
          <p:cNvPr id="4" name="Содержимое 3" descr="https://im1-tub-ru.yandex.net/i?id=d2ccc12a151aada358e395b1c959ecb5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857364"/>
            <a:ext cx="4214834" cy="2905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s://im0-tub-ru.yandex.net/i?id=33e830d5a6e65e6143787461bf825c23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429000"/>
            <a:ext cx="3429024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Живописный рельеф</a:t>
            </a:r>
            <a:endParaRPr lang="ru-RU" b="1" dirty="0"/>
          </a:p>
        </p:txBody>
      </p:sp>
      <p:pic>
        <p:nvPicPr>
          <p:cNvPr id="4" name="Содержимое 3" descr="https://im0-tub-ru.yandex.net/i?id=d1c464d08f30d23bb074e59fe690fed4&amp;n=21"/>
          <p:cNvPicPr>
            <a:picLocks noGrp="1"/>
          </p:cNvPicPr>
          <p:nvPr>
            <p:ph idx="1"/>
          </p:nvPr>
        </p:nvPicPr>
        <p:blipFill>
          <a:blip r:embed="rId2"/>
          <a:srcRect l="5128" t="5660" b="5660"/>
          <a:stretch>
            <a:fillRect/>
          </a:stretch>
        </p:blipFill>
        <p:spPr bwMode="auto">
          <a:xfrm>
            <a:off x="1071538" y="1857364"/>
            <a:ext cx="2643206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Documents and Settings\Irina\Рабочий стол\к уроку\127.jpg"/>
          <p:cNvPicPr>
            <a:picLocks noChangeAspect="1" noChangeArrowheads="1"/>
          </p:cNvPicPr>
          <p:nvPr/>
        </p:nvPicPr>
        <p:blipFill>
          <a:blip r:embed="rId3"/>
          <a:srcRect l="2607" t="1786" r="4839" b="1785"/>
          <a:stretch>
            <a:fillRect/>
          </a:stretch>
        </p:blipFill>
        <p:spPr bwMode="auto">
          <a:xfrm>
            <a:off x="4143372" y="3214686"/>
            <a:ext cx="3851037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Врезанный рельеф</a:t>
            </a:r>
            <a:endParaRPr lang="ru-RU" b="1" dirty="0"/>
          </a:p>
        </p:txBody>
      </p:sp>
      <p:pic>
        <p:nvPicPr>
          <p:cNvPr id="4" name="Содержимое 3" descr="1 Жанры живописи. . Живопись - плоскостное изобразительное и…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000240"/>
            <a:ext cx="3571900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Геммы</a:t>
            </a:r>
            <a:endParaRPr lang="ru-RU" b="1" dirty="0"/>
          </a:p>
        </p:txBody>
      </p:sp>
      <p:pic>
        <p:nvPicPr>
          <p:cNvPr id="4" name="Содержимое 3" descr="Камеи,геммы,инталии. . Искусство ГЛИПТИКИ - резьба по камню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357430"/>
            <a:ext cx="3242462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Documents and Settings\Irina\Рабочий стол\к уроку\133.jpg"/>
          <p:cNvPicPr>
            <a:picLocks noChangeAspect="1" noChangeArrowheads="1"/>
          </p:cNvPicPr>
          <p:nvPr/>
        </p:nvPicPr>
        <p:blipFill>
          <a:blip r:embed="rId3"/>
          <a:srcRect r="5832"/>
          <a:stretch>
            <a:fillRect/>
          </a:stretch>
        </p:blipFill>
        <p:spPr bwMode="auto">
          <a:xfrm>
            <a:off x="1071538" y="1857364"/>
            <a:ext cx="3214710" cy="3786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47726"/>
          </a:xfrm>
        </p:spPr>
        <p:txBody>
          <a:bodyPr/>
          <a:lstStyle/>
          <a:p>
            <a:r>
              <a:rPr lang="ru-RU" b="1" dirty="0" smtClean="0"/>
              <a:t>Скульптура из разных материалов</a:t>
            </a:r>
            <a:endParaRPr lang="ru-RU" b="1" dirty="0"/>
          </a:p>
        </p:txBody>
      </p:sp>
      <p:pic>
        <p:nvPicPr>
          <p:cNvPr id="4" name="Содержимое 3" descr="https://im3-tub-ru.yandex.net/i?id=c8e56e93f267d62dbb832429c48ce34c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00240"/>
            <a:ext cx="2047876" cy="17145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im2-tub-ru.yandex.net/i?id=c69d41a2f1dc13239ca79fd002bca458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876"/>
            <a:ext cx="1786255" cy="1424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s://im2-tub-ru.yandex.net/i?id=ca9f57797ff39fbaff7e000e7aac7d8b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3643314"/>
            <a:ext cx="2301241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s://im1-tub-ru.yandex.net/i?id=8066a9bde91e0c0965e30080865b9457&amp;n=21"/>
          <p:cNvPicPr/>
          <p:nvPr/>
        </p:nvPicPr>
        <p:blipFill>
          <a:blip r:embed="rId5"/>
          <a:srcRect b="9759"/>
          <a:stretch>
            <a:fillRect/>
          </a:stretch>
        </p:blipFill>
        <p:spPr bwMode="auto">
          <a:xfrm>
            <a:off x="3286116" y="2071678"/>
            <a:ext cx="2071702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s://im3-tub-ru.yandex.net/i?id=f0597eba0228dd0586db7474492a9770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5072074"/>
            <a:ext cx="1956435" cy="1424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s://im2-tub-ru.yandex.net/i?id=067373833e5fd7ef7b127867ce424c8a&amp;n=2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2" y="5214950"/>
            <a:ext cx="2073275" cy="1424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https://im1-tub-ru.yandex.net/i?id=8e60c11e6f7b843218255a7447d1ea52&amp;n=21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57818" y="3143248"/>
            <a:ext cx="2351724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https://im3-tub-ru.yandex.net/i?id=5c9bce237f1e08b489a23119a6c3a168&amp;n=21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596" y="5214950"/>
            <a:ext cx="2137410" cy="1424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im2-tub-ru.yandex.net/i?id=cc821350fbe2510097038738364e65a2&amp;n=21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86512" y="2071678"/>
            <a:ext cx="1903095" cy="1424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71480"/>
            <a:ext cx="7772400" cy="857256"/>
          </a:xfrm>
        </p:spPr>
        <p:txBody>
          <a:bodyPr/>
          <a:lstStyle/>
          <a:p>
            <a:r>
              <a:rPr lang="ru-RU" b="1" dirty="0" smtClean="0"/>
              <a:t>Маршрутный лист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357298"/>
            <a:ext cx="7772400" cy="4891102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ru-RU" sz="1800" dirty="0" smtClean="0"/>
              <a:t> шаг -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 smtClean="0"/>
              <a:t>л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бумаги, сжимаем в комок, затем аккуратно разворачиваем складываем  пополам, а затем делим при помощи пальцев на две части.</a:t>
            </a:r>
          </a:p>
          <a:p>
            <a:r>
              <a:rPr lang="ru-RU" sz="1800" dirty="0" smtClean="0"/>
              <a:t>2 шаг - </a:t>
            </a:r>
            <a:r>
              <a:rPr lang="ru-RU" sz="1800" dirty="0"/>
              <a:t>б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ерём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одну половину листа и обжимаем сверху четыре пальца своей правой руки. Получилась нижняя часть фигуры.</a:t>
            </a:r>
          </a:p>
          <a:p>
            <a:r>
              <a:rPr lang="ru-RU" sz="1800" dirty="0" smtClean="0"/>
              <a:t>3 шаг - </a:t>
            </a:r>
            <a:r>
              <a:rPr lang="ru-RU" sz="1800" dirty="0"/>
              <a:t>в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торую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половину листа складываем ещё пополам и опять делим на две части.</a:t>
            </a:r>
          </a:p>
          <a:p>
            <a:r>
              <a:rPr lang="ru-RU" sz="1800" dirty="0" smtClean="0"/>
              <a:t>4 шаг - </a:t>
            </a:r>
            <a:r>
              <a:rPr lang="ru-RU" sz="1800" dirty="0"/>
              <a:t>о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дной частью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обжимаем сверху три пальца правой руки. Получим туловище, устанавливаем его на нижнюю часть.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шаг -третью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часть опять дели пополам.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 шаг - одной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частей обжимаем два пальца правой руки, формируя голову.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 шаг - четвёртую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часть листа делим пополам, из них делаем руки, обжимая мизинец правой руки.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 шаг - формируем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фигуру, согласно задуманного образа.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 шаг - все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детали фигуры скрепляем при помощи клея ПВА. Дополнить образ можно при помощи дополнительных деталей из отдельных кусочков бумаги.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Работа над скульптурой</a:t>
            </a:r>
            <a:endParaRPr lang="ru-RU" b="1" dirty="0"/>
          </a:p>
        </p:txBody>
      </p:sp>
      <p:pic>
        <p:nvPicPr>
          <p:cNvPr id="6146" name="Picture 2" descr="C:\Users\Света\Desktop\19 мая\Урок 19 мая фото\IMG_55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000240"/>
            <a:ext cx="2857521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Users\Света\Desktop\19 мая\Урок 19 мая фото\IMG_554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929066"/>
            <a:ext cx="3346461" cy="2509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 descr="C:\Users\Света\Desktop\19 мая\Урок 19 мая фото\IMG_55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000240"/>
            <a:ext cx="2881300" cy="2160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5" descr="C:\Users\Света\Desktop\19 мая\Урок 19 мая фото\IMG_55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500570"/>
            <a:ext cx="285752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Выставка работ учащихся</a:t>
            </a:r>
            <a:endParaRPr lang="ru-RU" b="1" dirty="0"/>
          </a:p>
        </p:txBody>
      </p:sp>
      <p:pic>
        <p:nvPicPr>
          <p:cNvPr id="4099" name="Picture 3" descr="C:\Users\Света\Desktop\19 мая\Урок 19 мая фото\IMG_5566.JPG"/>
          <p:cNvPicPr>
            <a:picLocks noChangeAspect="1" noChangeArrowheads="1"/>
          </p:cNvPicPr>
          <p:nvPr/>
        </p:nvPicPr>
        <p:blipFill>
          <a:blip r:embed="rId2" cstate="print"/>
          <a:srcRect l="24219" r="20312" b="3125"/>
          <a:stretch>
            <a:fillRect/>
          </a:stretch>
        </p:blipFill>
        <p:spPr bwMode="auto">
          <a:xfrm>
            <a:off x="714348" y="3643314"/>
            <a:ext cx="2201520" cy="2883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C:\Users\Света\Desktop\19 мая\Урок 19 мая фото\IMG_5568.JPG"/>
          <p:cNvPicPr>
            <a:picLocks noChangeAspect="1" noChangeArrowheads="1"/>
          </p:cNvPicPr>
          <p:nvPr/>
        </p:nvPicPr>
        <p:blipFill>
          <a:blip r:embed="rId3" cstate="print"/>
          <a:srcRect l="27344" r="23437"/>
          <a:stretch>
            <a:fillRect/>
          </a:stretch>
        </p:blipFill>
        <p:spPr bwMode="auto">
          <a:xfrm>
            <a:off x="6215074" y="3857628"/>
            <a:ext cx="1734616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" descr="F:\Новая папка3\Ростовцева\SDC10319.JPG"/>
          <p:cNvPicPr>
            <a:picLocks noChangeAspect="1" noChangeArrowheads="1"/>
          </p:cNvPicPr>
          <p:nvPr/>
        </p:nvPicPr>
        <p:blipFill>
          <a:blip r:embed="rId4" cstate="print"/>
          <a:srcRect l="12903" t="17748" r="12903"/>
          <a:stretch>
            <a:fillRect/>
          </a:stretch>
        </p:blipFill>
        <p:spPr bwMode="auto">
          <a:xfrm>
            <a:off x="5286380" y="1714488"/>
            <a:ext cx="1429337" cy="21107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C:\Users\Света\Desktop\19 мая\Урок 19 мая фото\IMG_5555.JPG"/>
          <p:cNvPicPr>
            <a:picLocks noChangeAspect="1" noChangeArrowheads="1"/>
          </p:cNvPicPr>
          <p:nvPr/>
        </p:nvPicPr>
        <p:blipFill>
          <a:blip r:embed="rId5" cstate="print"/>
          <a:srcRect l="15131" r="21710"/>
          <a:stretch>
            <a:fillRect/>
          </a:stretch>
        </p:blipFill>
        <p:spPr bwMode="auto">
          <a:xfrm>
            <a:off x="3214678" y="3857628"/>
            <a:ext cx="2286016" cy="2714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C:\Users\Света\Desktop\19 мая\Урок 19 мая фото\IMG_5565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14844" r="16145"/>
          <a:stretch>
            <a:fillRect/>
          </a:stretch>
        </p:blipFill>
        <p:spPr bwMode="auto">
          <a:xfrm>
            <a:off x="2214546" y="1857364"/>
            <a:ext cx="2000264" cy="2173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s://im0-tub-ru.yandex.net/i?id=65be575ce8d28906188962f8ce7f24dd&amp;n=2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1785926"/>
            <a:ext cx="985204" cy="1069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Скульптура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714488"/>
            <a:ext cx="7772400" cy="4533912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sz="3600" dirty="0" smtClean="0"/>
              <a:t>(от латинского «</a:t>
            </a:r>
            <a:r>
              <a:rPr lang="en-US" sz="3600" dirty="0" err="1" smtClean="0"/>
              <a:t>skulpo</a:t>
            </a:r>
            <a:r>
              <a:rPr lang="ru-RU" sz="3600" dirty="0" smtClean="0"/>
              <a:t>»</a:t>
            </a:r>
            <a:r>
              <a:rPr lang="en-US" sz="3600" dirty="0" smtClean="0"/>
              <a:t> -</a:t>
            </a:r>
            <a:r>
              <a:rPr lang="ru-RU" sz="3600" dirty="0" smtClean="0"/>
              <a:t> высекать, вырезать, пластика) – вид изобразительного искусства, произведения которого имеют трёхмерный объём</a:t>
            </a:r>
          </a:p>
          <a:p>
            <a:endParaRPr lang="ru-RU" dirty="0"/>
          </a:p>
        </p:txBody>
      </p:sp>
      <p:pic>
        <p:nvPicPr>
          <p:cNvPr id="4" name="Рисунок 3" descr="https://im2-tub-ru.yandex.net/i?id=fcfc8f00733d0467dac7cfa19fb1cb15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000504"/>
            <a:ext cx="2214578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22" name="Picture 2" descr="D:\фото 7 кл\Москва\P10008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2438400" cy="325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23" name="Picture 3" descr="D:\фото 7 кл\Москва\P10008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857496"/>
            <a:ext cx="1964527" cy="26193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24" name="Picture 4" descr="D:\фото 7 кл\Москва\P10008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785794"/>
            <a:ext cx="2476517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25" name="Picture 5" descr="D:\фото 7 кл\Москва\P10009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4786322"/>
            <a:ext cx="2285984" cy="1714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26" name="Picture 6" descr="D:\фото 7 кл\Новая папка\IMG_4612.JPG"/>
          <p:cNvPicPr>
            <a:picLocks noChangeAspect="1" noChangeArrowheads="1"/>
          </p:cNvPicPr>
          <p:nvPr/>
        </p:nvPicPr>
        <p:blipFill>
          <a:blip r:embed="rId6" cstate="print"/>
          <a:srcRect l="43105" r="12930"/>
          <a:stretch>
            <a:fillRect/>
          </a:stretch>
        </p:blipFill>
        <p:spPr bwMode="auto">
          <a:xfrm>
            <a:off x="6429388" y="1071546"/>
            <a:ext cx="1571636" cy="2681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27" name="Picture 7" descr="D:\фото 7 кл\Новая папка\IMG_473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4000504"/>
            <a:ext cx="1643056" cy="21907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28" name="Picture 8" descr="D:\фото 7 кл\Новая папка\IMG_4767.JPG"/>
          <p:cNvPicPr>
            <a:picLocks noChangeAspect="1" noChangeArrowheads="1"/>
          </p:cNvPicPr>
          <p:nvPr/>
        </p:nvPicPr>
        <p:blipFill>
          <a:blip r:embed="rId8" cstate="print"/>
          <a:srcRect t="44445"/>
          <a:stretch>
            <a:fillRect/>
          </a:stretch>
        </p:blipFill>
        <p:spPr bwMode="auto">
          <a:xfrm>
            <a:off x="428595" y="4500570"/>
            <a:ext cx="2600337" cy="1857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скульптуры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 bwMode="auto">
          <a:xfrm rot="5400000">
            <a:off x="2750331" y="1821645"/>
            <a:ext cx="1071570" cy="8572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Прямая со стрелкой 8"/>
          <p:cNvCxnSpPr/>
          <p:nvPr/>
        </p:nvCxnSpPr>
        <p:spPr bwMode="auto">
          <a:xfrm rot="16200000" flipH="1">
            <a:off x="5679289" y="1678769"/>
            <a:ext cx="1143008" cy="10715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Овал 10"/>
          <p:cNvSpPr/>
          <p:nvPr/>
        </p:nvSpPr>
        <p:spPr bwMode="auto">
          <a:xfrm>
            <a:off x="1214414" y="2714620"/>
            <a:ext cx="2500330" cy="214314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</a:rPr>
              <a:t>Круглая</a:t>
            </a:r>
          </a:p>
        </p:txBody>
      </p:sp>
      <p:sp>
        <p:nvSpPr>
          <p:cNvPr id="12" name="Овал 11"/>
          <p:cNvSpPr/>
          <p:nvPr/>
        </p:nvSpPr>
        <p:spPr bwMode="auto">
          <a:xfrm>
            <a:off x="5857884" y="2786058"/>
            <a:ext cx="2428892" cy="2143140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</a:rPr>
              <a:t>Рельеф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Круглая скульптура</a:t>
            </a:r>
            <a:endParaRPr lang="ru-RU" b="1" dirty="0"/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 rot="5400000">
            <a:off x="2607455" y="2321711"/>
            <a:ext cx="714380" cy="3571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Прямая со стрелкой 6"/>
          <p:cNvCxnSpPr/>
          <p:nvPr/>
        </p:nvCxnSpPr>
        <p:spPr bwMode="auto">
          <a:xfrm rot="5400000">
            <a:off x="4072728" y="2570950"/>
            <a:ext cx="856462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Прямая со стрелкой 8"/>
          <p:cNvCxnSpPr/>
          <p:nvPr/>
        </p:nvCxnSpPr>
        <p:spPr bwMode="auto">
          <a:xfrm rot="16200000" flipH="1">
            <a:off x="5679289" y="2250273"/>
            <a:ext cx="714380" cy="5000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Овал 10"/>
          <p:cNvSpPr/>
          <p:nvPr/>
        </p:nvSpPr>
        <p:spPr bwMode="auto">
          <a:xfrm>
            <a:off x="714348" y="2786058"/>
            <a:ext cx="2571768" cy="1143008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</a:rPr>
              <a:t>Монументальная</a:t>
            </a:r>
          </a:p>
        </p:txBody>
      </p:sp>
      <p:sp>
        <p:nvSpPr>
          <p:cNvPr id="12" name="Овал 11"/>
          <p:cNvSpPr/>
          <p:nvPr/>
        </p:nvSpPr>
        <p:spPr bwMode="auto">
          <a:xfrm>
            <a:off x="3357554" y="3071810"/>
            <a:ext cx="2286016" cy="1571636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</a:rPr>
              <a:t>Парковая</a:t>
            </a:r>
          </a:p>
        </p:txBody>
      </p:sp>
      <p:sp>
        <p:nvSpPr>
          <p:cNvPr id="13" name="Овал 12"/>
          <p:cNvSpPr/>
          <p:nvPr/>
        </p:nvSpPr>
        <p:spPr bwMode="auto">
          <a:xfrm>
            <a:off x="5715008" y="2786058"/>
            <a:ext cx="2714644" cy="1143008"/>
          </a:xfrm>
          <a:prstGeom prst="ellipse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</a:rPr>
              <a:t>Малая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скульптура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Монументальная скульптура</a:t>
            </a:r>
            <a:endParaRPr lang="ru-RU" b="1" dirty="0"/>
          </a:p>
        </p:txBody>
      </p:sp>
      <p:pic>
        <p:nvPicPr>
          <p:cNvPr id="5" name="Picture 3" descr="D:\фото 7 кл\Москва\P10008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928802"/>
            <a:ext cx="3107554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D:\фото 7 кл\Москва\P10006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6979"/>
          <a:stretch>
            <a:fillRect/>
          </a:stretch>
        </p:blipFill>
        <p:spPr bwMode="auto">
          <a:xfrm>
            <a:off x="1142976" y="1928802"/>
            <a:ext cx="345758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19164"/>
          </a:xfrm>
        </p:spPr>
        <p:txBody>
          <a:bodyPr/>
          <a:lstStyle/>
          <a:p>
            <a:r>
              <a:rPr lang="ru-RU" dirty="0" smtClean="0"/>
              <a:t>Парковая скульптура</a:t>
            </a:r>
            <a:endParaRPr lang="ru-RU" dirty="0"/>
          </a:p>
        </p:txBody>
      </p:sp>
      <p:pic>
        <p:nvPicPr>
          <p:cNvPr id="5" name="Рисунок 4" descr="https://im0-tub-ru.yandex.net/i?id=d1b2f5a042b38e21e9450676482ec7f4&amp;n=21"/>
          <p:cNvPicPr/>
          <p:nvPr/>
        </p:nvPicPr>
        <p:blipFill>
          <a:blip r:embed="rId2"/>
          <a:srcRect l="3775" t="5013" r="5620"/>
          <a:stretch>
            <a:fillRect/>
          </a:stretch>
        </p:blipFill>
        <p:spPr bwMode="auto">
          <a:xfrm>
            <a:off x="4857752" y="3714752"/>
            <a:ext cx="3071834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D:\фото 7 кл\Москва\P10008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85926"/>
            <a:ext cx="3643338" cy="2732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85800" y="2133600"/>
            <a:ext cx="6672282" cy="31527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s://im1-tub-ru.yandex.net/i?id=27a1c33d3d9823429671b51209caaf10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4143380"/>
            <a:ext cx="1857388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Малая скульптура</a:t>
            </a:r>
            <a:endParaRPr lang="ru-RU" b="1" dirty="0"/>
          </a:p>
        </p:txBody>
      </p:sp>
      <p:pic>
        <p:nvPicPr>
          <p:cNvPr id="4" name="Содержимое 3" descr="https://im0-tub-ru.yandex.net/i?id=9ae26f1a8e66804c19a80e7e7a485f80&amp;n=2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85926"/>
            <a:ext cx="2143140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s://im3-tub-ru.yandex.net/i?id=02490435fac5c4c84daf29a633b91ae9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928802"/>
            <a:ext cx="2786082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im3-tub-ru.yandex.net/i?id=09883422ba2bfff81210eaa900900630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000504"/>
            <a:ext cx="2643206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im3-tub-ru.yandex.net/i?id=688d28eb84cb4504366647c0581e8577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4643446"/>
            <a:ext cx="2286016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Рельеф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 rot="10800000" flipV="1">
            <a:off x="2714612" y="2071678"/>
            <a:ext cx="857256" cy="4286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Прямая со стрелкой 6"/>
          <p:cNvCxnSpPr/>
          <p:nvPr/>
        </p:nvCxnSpPr>
        <p:spPr bwMode="auto">
          <a:xfrm rot="5400000">
            <a:off x="3321835" y="2464587"/>
            <a:ext cx="1285884" cy="64294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Прямая со стрелкой 8"/>
          <p:cNvCxnSpPr/>
          <p:nvPr/>
        </p:nvCxnSpPr>
        <p:spPr bwMode="auto">
          <a:xfrm>
            <a:off x="5500694" y="2143116"/>
            <a:ext cx="928694" cy="4286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Прямая со стрелкой 10"/>
          <p:cNvCxnSpPr/>
          <p:nvPr/>
        </p:nvCxnSpPr>
        <p:spPr bwMode="auto">
          <a:xfrm rot="16200000" flipH="1">
            <a:off x="4536281" y="2393149"/>
            <a:ext cx="1214446" cy="7143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Овал 11"/>
          <p:cNvSpPr/>
          <p:nvPr/>
        </p:nvSpPr>
        <p:spPr bwMode="auto">
          <a:xfrm>
            <a:off x="928662" y="2500306"/>
            <a:ext cx="2428892" cy="1143008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</a:rPr>
              <a:t>Барельеф</a:t>
            </a:r>
          </a:p>
        </p:txBody>
      </p:sp>
      <p:sp>
        <p:nvSpPr>
          <p:cNvPr id="13" name="Овал 12"/>
          <p:cNvSpPr/>
          <p:nvPr/>
        </p:nvSpPr>
        <p:spPr bwMode="auto">
          <a:xfrm>
            <a:off x="2071670" y="3357562"/>
            <a:ext cx="2357454" cy="1428760"/>
          </a:xfrm>
          <a:prstGeom prst="ellipse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</a:rPr>
              <a:t>Горельеф</a:t>
            </a:r>
          </a:p>
        </p:txBody>
      </p:sp>
      <p:sp>
        <p:nvSpPr>
          <p:cNvPr id="16" name="Овал 15"/>
          <p:cNvSpPr/>
          <p:nvPr/>
        </p:nvSpPr>
        <p:spPr bwMode="auto">
          <a:xfrm>
            <a:off x="5857884" y="2500306"/>
            <a:ext cx="2357454" cy="1143008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</a:rPr>
              <a:t>Геммы</a:t>
            </a:r>
          </a:p>
        </p:txBody>
      </p:sp>
      <p:cxnSp>
        <p:nvCxnSpPr>
          <p:cNvPr id="19" name="Прямая со стрелкой 18"/>
          <p:cNvCxnSpPr>
            <a:stCxn id="3" idx="0"/>
          </p:cNvCxnSpPr>
          <p:nvPr/>
        </p:nvCxnSpPr>
        <p:spPr bwMode="auto">
          <a:xfrm rot="16200000" flipH="1">
            <a:off x="3281358" y="3424242"/>
            <a:ext cx="2652722" cy="714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Овал 19"/>
          <p:cNvSpPr/>
          <p:nvPr/>
        </p:nvSpPr>
        <p:spPr bwMode="auto">
          <a:xfrm>
            <a:off x="3357554" y="4857760"/>
            <a:ext cx="2714644" cy="135732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1">
                    <a:lumMod val="10000"/>
                  </a:schemeClr>
                </a:solidFill>
              </a:rPr>
              <a:t>Врезанный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tx1">
                    <a:lumMod val="10000"/>
                  </a:schemeClr>
                </a:solidFill>
              </a:rPr>
              <a:t> рельеф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>
                  <a:lumMod val="10000"/>
                </a:schemeClr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4786314" y="3357562"/>
            <a:ext cx="2286016" cy="1428760"/>
          </a:xfrm>
          <a:prstGeom prst="ellipse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</a:rPr>
              <a:t>Живописный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10000"/>
                  </a:schemeClr>
                </a:solidFill>
                <a:effectLst/>
                <a:latin typeface="Times New Roman" pitchFamily="18" charset="0"/>
              </a:rPr>
              <a:t>рельеф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нтичность">
  <a:themeElements>
    <a:clrScheme name="Default Design 1">
      <a:dk1>
        <a:srgbClr val="6E6958"/>
      </a:dk1>
      <a:lt1>
        <a:srgbClr val="EAEAEA"/>
      </a:lt1>
      <a:dk2>
        <a:srgbClr val="88826C"/>
      </a:dk2>
      <a:lt2>
        <a:srgbClr val="EDD39F"/>
      </a:lt2>
      <a:accent1>
        <a:srgbClr val="C9C6BB"/>
      </a:accent1>
      <a:accent2>
        <a:srgbClr val="ADA897"/>
      </a:accent2>
      <a:accent3>
        <a:srgbClr val="C3C1BA"/>
      </a:accent3>
      <a:accent4>
        <a:srgbClr val="C8C8C8"/>
      </a:accent4>
      <a:accent5>
        <a:srgbClr val="E1DFDA"/>
      </a:accent5>
      <a:accent6>
        <a:srgbClr val="9C9888"/>
      </a:accent6>
      <a:hlink>
        <a:srgbClr val="DEB54E"/>
      </a:hlink>
      <a:folHlink>
        <a:srgbClr val="A78B3D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6E6958"/>
        </a:dk1>
        <a:lt1>
          <a:srgbClr val="EAEAEA"/>
        </a:lt1>
        <a:dk2>
          <a:srgbClr val="88826C"/>
        </a:dk2>
        <a:lt2>
          <a:srgbClr val="EDD39F"/>
        </a:lt2>
        <a:accent1>
          <a:srgbClr val="C9C6BB"/>
        </a:accent1>
        <a:accent2>
          <a:srgbClr val="ADA897"/>
        </a:accent2>
        <a:accent3>
          <a:srgbClr val="C3C1BA"/>
        </a:accent3>
        <a:accent4>
          <a:srgbClr val="C8C8C8"/>
        </a:accent4>
        <a:accent5>
          <a:srgbClr val="E1DFDA"/>
        </a:accent5>
        <a:accent6>
          <a:srgbClr val="9C9888"/>
        </a:accent6>
        <a:hlink>
          <a:srgbClr val="DEB54E"/>
        </a:hlink>
        <a:folHlink>
          <a:srgbClr val="A78B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523D24"/>
        </a:dk1>
        <a:lt1>
          <a:srgbClr val="FFFFFF"/>
        </a:lt1>
        <a:dk2>
          <a:srgbClr val="5C3324"/>
        </a:dk2>
        <a:lt2>
          <a:srgbClr val="948F60"/>
        </a:lt2>
        <a:accent1>
          <a:srgbClr val="D0CEB8"/>
        </a:accent1>
        <a:accent2>
          <a:srgbClr val="C1BFA1"/>
        </a:accent2>
        <a:accent3>
          <a:srgbClr val="FFFFFF"/>
        </a:accent3>
        <a:accent4>
          <a:srgbClr val="45331D"/>
        </a:accent4>
        <a:accent5>
          <a:srgbClr val="E4E3D8"/>
        </a:accent5>
        <a:accent6>
          <a:srgbClr val="AFAD91"/>
        </a:accent6>
        <a:hlink>
          <a:srgbClr val="E0C036"/>
        </a:hlink>
        <a:folHlink>
          <a:srgbClr val="D1C1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33333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DDDDDD"/>
        </a:accent2>
        <a:accent3>
          <a:srgbClr val="FFFFFF"/>
        </a:accent3>
        <a:accent4>
          <a:srgbClr val="2A2A2A"/>
        </a:accent4>
        <a:accent5>
          <a:srgbClr val="F3F3F3"/>
        </a:accent5>
        <a:accent6>
          <a:srgbClr val="C8C8C8"/>
        </a:accent6>
        <a:hlink>
          <a:srgbClr val="96969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4C4F60"/>
        </a:dk1>
        <a:lt1>
          <a:srgbClr val="EAEAEA"/>
        </a:lt1>
        <a:dk2>
          <a:srgbClr val="6C7188"/>
        </a:dk2>
        <a:lt2>
          <a:srgbClr val="EBCD5D"/>
        </a:lt2>
        <a:accent1>
          <a:srgbClr val="CECFD8"/>
        </a:accent1>
        <a:accent2>
          <a:srgbClr val="A8ABBA"/>
        </a:accent2>
        <a:accent3>
          <a:srgbClr val="BABBC3"/>
        </a:accent3>
        <a:accent4>
          <a:srgbClr val="C8C8C8"/>
        </a:accent4>
        <a:accent5>
          <a:srgbClr val="E3E4E9"/>
        </a:accent5>
        <a:accent6>
          <a:srgbClr val="989BA8"/>
        </a:accent6>
        <a:hlink>
          <a:srgbClr val="E8B550"/>
        </a:hlink>
        <a:folHlink>
          <a:srgbClr val="B79E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65515B"/>
        </a:dk1>
        <a:lt1>
          <a:srgbClr val="EAEAEA"/>
        </a:lt1>
        <a:dk2>
          <a:srgbClr val="886C7B"/>
        </a:dk2>
        <a:lt2>
          <a:srgbClr val="E9D95F"/>
        </a:lt2>
        <a:accent1>
          <a:srgbClr val="CECFD8"/>
        </a:accent1>
        <a:accent2>
          <a:srgbClr val="AB95A1"/>
        </a:accent2>
        <a:accent3>
          <a:srgbClr val="C3BABF"/>
        </a:accent3>
        <a:accent4>
          <a:srgbClr val="C8C8C8"/>
        </a:accent4>
        <a:accent5>
          <a:srgbClr val="E3E4E9"/>
        </a:accent5>
        <a:accent6>
          <a:srgbClr val="9B8791"/>
        </a:accent6>
        <a:hlink>
          <a:srgbClr val="E8C050"/>
        </a:hlink>
        <a:folHlink>
          <a:srgbClr val="B79E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333333"/>
        </a:dk1>
        <a:lt1>
          <a:srgbClr val="EAEAEA"/>
        </a:lt1>
        <a:dk2>
          <a:srgbClr val="000000"/>
        </a:dk2>
        <a:lt2>
          <a:srgbClr val="E1D8AB"/>
        </a:lt2>
        <a:accent1>
          <a:srgbClr val="808080"/>
        </a:accent1>
        <a:accent2>
          <a:srgbClr val="5F5F5F"/>
        </a:accent2>
        <a:accent3>
          <a:srgbClr val="AAAAAA"/>
        </a:accent3>
        <a:accent4>
          <a:srgbClr val="C8C8C8"/>
        </a:accent4>
        <a:accent5>
          <a:srgbClr val="C0C0C0"/>
        </a:accent5>
        <a:accent6>
          <a:srgbClr val="555555"/>
        </a:accent6>
        <a:hlink>
          <a:srgbClr val="D95045"/>
        </a:hlink>
        <a:folHlink>
          <a:srgbClr val="DCA23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Античность</Template>
  <TotalTime>854</TotalTime>
  <Words>255</Words>
  <Application>Microsoft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Античность</vt:lpstr>
      <vt:lpstr>Урок изобразительного искусства в 6 классе «Объёмные изображения  в скульптуре»</vt:lpstr>
      <vt:lpstr>Скульптура</vt:lpstr>
      <vt:lpstr>Слайд 3</vt:lpstr>
      <vt:lpstr>Виды скульптуры</vt:lpstr>
      <vt:lpstr>Круглая скульптура</vt:lpstr>
      <vt:lpstr>Монументальная скульптура</vt:lpstr>
      <vt:lpstr>Парковая скульптура</vt:lpstr>
      <vt:lpstr>Малая скульптура</vt:lpstr>
      <vt:lpstr>Рельеф</vt:lpstr>
      <vt:lpstr>Барельеф</vt:lpstr>
      <vt:lpstr>Горельеф</vt:lpstr>
      <vt:lpstr>Живописный рельеф</vt:lpstr>
      <vt:lpstr>Врезанный рельеф</vt:lpstr>
      <vt:lpstr>Геммы</vt:lpstr>
      <vt:lpstr>Скульптура из разных материалов</vt:lpstr>
      <vt:lpstr>Маршрутный лист</vt:lpstr>
      <vt:lpstr>Работа над скульптурой</vt:lpstr>
      <vt:lpstr>Выставка работ учащихся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69</cp:revision>
  <cp:lastPrinted>1601-01-01T00:00:00Z</cp:lastPrinted>
  <dcterms:created xsi:type="dcterms:W3CDTF">2015-05-17T13:31:43Z</dcterms:created>
  <dcterms:modified xsi:type="dcterms:W3CDTF">2021-04-16T05:15:36Z</dcterms:modified>
</cp:coreProperties>
</file>