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86" r:id="rId6"/>
    <p:sldId id="287" r:id="rId7"/>
    <p:sldId id="288" r:id="rId8"/>
    <p:sldId id="289" r:id="rId9"/>
    <p:sldId id="290" r:id="rId10"/>
    <p:sldId id="262" r:id="rId11"/>
    <p:sldId id="263" r:id="rId12"/>
    <p:sldId id="264" r:id="rId13"/>
    <p:sldId id="265" r:id="rId14"/>
    <p:sldId id="266" r:id="rId15"/>
    <p:sldId id="267" r:id="rId16"/>
    <p:sldId id="280" r:id="rId17"/>
    <p:sldId id="279" r:id="rId18"/>
    <p:sldId id="269" r:id="rId19"/>
    <p:sldId id="270" r:id="rId20"/>
    <p:sldId id="271" r:id="rId21"/>
    <p:sldId id="272" r:id="rId22"/>
    <p:sldId id="273" r:id="rId23"/>
    <p:sldId id="274" r:id="rId24"/>
    <p:sldId id="261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3" autoAdjust="0"/>
    <p:restoredTop sz="94660"/>
  </p:normalViewPr>
  <p:slideViewPr>
    <p:cSldViewPr>
      <p:cViewPr>
        <p:scale>
          <a:sx n="60" d="100"/>
          <a:sy n="60" d="100"/>
        </p:scale>
        <p:origin x="-112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ownloads\&#1064;&#1080;&#1088;&#1074;&#1080;&#1085;&#1076;&#1090;%20&#1080;%20&#1044;&#1077;&#1088;&#1078;&#1072;&#1074;&#1080;&#1085;.%20&#1050;&#1091;&#1087;&#1083;&#1077;&#1090;&#1099;%20&#1042;&#1086;&#1076;&#1086;&#1074;&#1086;&#1079;&#1072;%20&#1080;&#1079;%20&#1092;&#1080;&#1083;&#1100;&#1084;&#1072;%20_&#1042;&#1086;&#1083;&#1075;&#1072;-&#1042;&#1086;&#1083;&#1075;&#1072;_%20(1984).mp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gif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jpe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ownloads\&#1069;&#1082;&#1086;&#1085;&#1086;&#1084;&#1080;&#1103;%20&#1074;&#1086;&#1076;&#1099;%20_%20&#1050;&#1072;&#1082;%20&#1089;&#1086;&#1093;&#1088;&#1072;&#1085;&#1080;&#1090;&#1100;%20&#1080;&#1089;&#1090;&#1086;&#1095;&#1085;&#1080;&#1082;%20&#1078;&#1080;&#1079;&#1085;&#1080;%20_%20&#1069;&#1082;&#1086;&#1083;&#1086;&#1075;&#1080;&#1103;.mp4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69;&#1082;&#1086;&#1083;&#1086;&#1075;&#1080;&#1103;\&#1053;&#1086;&#1074;&#1099;&#1081;%20&#1087;&#1088;&#1086;&#1077;&#1082;&#1090;.mp4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91880" y="2636912"/>
            <a:ext cx="514806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Источник жизни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на Земле – </a:t>
            </a:r>
          </a:p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ВОДА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260648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539552" y="260648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7" name="Рисунок 46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539552" y="260648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Ширвиндт и Державин. Куплеты Водовоза из фильма _Волга-Волга_ (1984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539552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260648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 preferRelativeResize="0"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>
          <a:xfrm>
            <a:off x="611560" y="332656"/>
            <a:ext cx="7920000" cy="62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6" name="Picture 8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50026" y="0"/>
            <a:ext cx="2893974" cy="2780928"/>
          </a:xfrm>
          <a:prstGeom prst="rect">
            <a:avLst/>
          </a:prstGeom>
          <a:noFill/>
        </p:spPr>
      </p:pic>
      <p:pic>
        <p:nvPicPr>
          <p:cNvPr id="17422" name="Picture 14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5517232"/>
            <a:ext cx="1115616" cy="517789"/>
          </a:xfrm>
          <a:prstGeom prst="rect">
            <a:avLst/>
          </a:prstGeom>
          <a:noFill/>
        </p:spPr>
      </p:pic>
      <p:pic>
        <p:nvPicPr>
          <p:cNvPr id="9" name="Picture 14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331640" y="4725144"/>
            <a:ext cx="1115616" cy="517789"/>
          </a:xfrm>
          <a:prstGeom prst="rect">
            <a:avLst/>
          </a:prstGeom>
          <a:noFill/>
        </p:spPr>
      </p:pic>
      <p:pic>
        <p:nvPicPr>
          <p:cNvPr id="10" name="Picture 14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941168"/>
            <a:ext cx="1270763" cy="589797"/>
          </a:xfrm>
          <a:prstGeom prst="rect">
            <a:avLst/>
          </a:prstGeom>
          <a:noFill/>
        </p:spPr>
      </p:pic>
      <p:pic>
        <p:nvPicPr>
          <p:cNvPr id="17426" name="Picture 18" descr="Picture backgroun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4941168"/>
            <a:ext cx="1224136" cy="790792"/>
          </a:xfrm>
          <a:prstGeom prst="rect">
            <a:avLst/>
          </a:prstGeom>
          <a:noFill/>
        </p:spPr>
      </p:pic>
      <p:pic>
        <p:nvPicPr>
          <p:cNvPr id="13" name="Picture 18" descr="Picture backgrou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427984" y="6021288"/>
            <a:ext cx="864096" cy="558206"/>
          </a:xfrm>
          <a:prstGeom prst="rect">
            <a:avLst/>
          </a:prstGeom>
          <a:noFill/>
        </p:spPr>
      </p:pic>
      <p:pic>
        <p:nvPicPr>
          <p:cNvPr id="14" name="Picture 18" descr="Picture backgroun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915816" y="5589240"/>
            <a:ext cx="1368152" cy="883826"/>
          </a:xfrm>
          <a:prstGeom prst="rect">
            <a:avLst/>
          </a:prstGeom>
          <a:noFill/>
        </p:spPr>
      </p:pic>
      <p:sp>
        <p:nvSpPr>
          <p:cNvPr id="17428" name="AutoShape 20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30" name="AutoShape 2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32" name="Picture 24" descr="Picture backgroun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20072" y="5733256"/>
            <a:ext cx="1584176" cy="792088"/>
          </a:xfrm>
          <a:prstGeom prst="rect">
            <a:avLst/>
          </a:prstGeom>
          <a:noFill/>
        </p:spPr>
      </p:pic>
      <p:pic>
        <p:nvPicPr>
          <p:cNvPr id="19" name="Picture 24" descr="Picture backgroun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5445224"/>
            <a:ext cx="1584176" cy="792088"/>
          </a:xfrm>
          <a:prstGeom prst="rect">
            <a:avLst/>
          </a:prstGeom>
          <a:noFill/>
        </p:spPr>
      </p:pic>
      <p:pic>
        <p:nvPicPr>
          <p:cNvPr id="15" name="Picture 18" descr="Picture backgrou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712" y="5877272"/>
            <a:ext cx="864096" cy="558206"/>
          </a:xfrm>
          <a:prstGeom prst="rect">
            <a:avLst/>
          </a:prstGeom>
          <a:noFill/>
        </p:spPr>
      </p:pic>
      <p:pic>
        <p:nvPicPr>
          <p:cNvPr id="17436" name="Picture 28" descr="Picture backgroun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83768" y="4509120"/>
            <a:ext cx="1362723" cy="1008111"/>
          </a:xfrm>
          <a:prstGeom prst="rect">
            <a:avLst/>
          </a:prstGeom>
          <a:noFill/>
        </p:spPr>
      </p:pic>
      <p:pic>
        <p:nvPicPr>
          <p:cNvPr id="22" name="Picture 28" descr="Picture backgroun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4644008" y="5013176"/>
            <a:ext cx="1362723" cy="1008111"/>
          </a:xfrm>
          <a:prstGeom prst="rect">
            <a:avLst/>
          </a:prstGeom>
          <a:noFill/>
        </p:spPr>
      </p:pic>
      <p:pic>
        <p:nvPicPr>
          <p:cNvPr id="17438" name="Picture 30" descr="Picture background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299" r="4880" b="2921"/>
          <a:stretch>
            <a:fillRect/>
          </a:stretch>
        </p:blipFill>
        <p:spPr bwMode="auto">
          <a:xfrm>
            <a:off x="3275856" y="5085184"/>
            <a:ext cx="1584176" cy="1368152"/>
          </a:xfrm>
          <a:prstGeom prst="rect">
            <a:avLst/>
          </a:prstGeom>
          <a:noFill/>
        </p:spPr>
      </p:pic>
      <p:pic>
        <p:nvPicPr>
          <p:cNvPr id="24" name="Picture 30" descr="Picture background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299" r="4880" b="2921"/>
          <a:stretch>
            <a:fillRect/>
          </a:stretch>
        </p:blipFill>
        <p:spPr bwMode="auto">
          <a:xfrm>
            <a:off x="6588224" y="4797152"/>
            <a:ext cx="1584176" cy="1368152"/>
          </a:xfrm>
          <a:prstGeom prst="rect">
            <a:avLst/>
          </a:prstGeom>
          <a:noFill/>
        </p:spPr>
      </p:pic>
      <p:pic>
        <p:nvPicPr>
          <p:cNvPr id="17440" name="Picture 32" descr="Picture background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944" t="22195" r="6158" b="33622"/>
          <a:stretch>
            <a:fillRect/>
          </a:stretch>
        </p:blipFill>
        <p:spPr bwMode="auto">
          <a:xfrm>
            <a:off x="-1620688" y="2708920"/>
            <a:ext cx="10764688" cy="4149080"/>
          </a:xfrm>
          <a:prstGeom prst="rect">
            <a:avLst/>
          </a:prstGeom>
          <a:noFill/>
        </p:spPr>
      </p:pic>
      <p:pic>
        <p:nvPicPr>
          <p:cNvPr id="26" name="Рисунок 25" descr="gvcaa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-1332656" y="-459432"/>
            <a:ext cx="5238750" cy="3810000"/>
          </a:xfrm>
          <a:prstGeom prst="rect">
            <a:avLst/>
          </a:prstGeom>
        </p:spPr>
      </p:pic>
      <p:pic>
        <p:nvPicPr>
          <p:cNvPr id="17442" name="Picture 34" descr="Picture background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49242">
            <a:off x="5952925" y="2950157"/>
            <a:ext cx="3431195" cy="1846383"/>
          </a:xfrm>
          <a:prstGeom prst="rect">
            <a:avLst/>
          </a:prstGeom>
          <a:noFill/>
        </p:spPr>
      </p:pic>
      <p:pic>
        <p:nvPicPr>
          <p:cNvPr id="28" name="Picture 30" descr="Picture background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299" r="4880" b="2921"/>
          <a:stretch>
            <a:fillRect/>
          </a:stretch>
        </p:blipFill>
        <p:spPr bwMode="auto">
          <a:xfrm>
            <a:off x="1043608" y="4365104"/>
            <a:ext cx="1584176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79712" y="188640"/>
            <a:ext cx="51480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Экологические знаки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19460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82105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Экономия воды _ Как сохранить источник жизни _ Экологи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Новый проект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54055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764704"/>
            <a:ext cx="8460432" cy="64940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Спасибо за внимание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</a:t>
            </a:r>
          </a:p>
          <a:p>
            <a:pPr algn="ctr"/>
            <a:endParaRPr lang="ru-RU" sz="8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  <a:p>
            <a:pPr algn="ctr"/>
            <a:endParaRPr lang="ru-RU" sz="8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ВОДА – это жизнь!</a:t>
            </a:r>
          </a:p>
          <a:p>
            <a:pPr algn="ctr"/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5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90" name="AutoShape 6" descr="https://site-edu.ru/wp-content/uploads/c/0/5/c052a793b8f977e68a0525c2e88a55d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site-edu.ru/wp-content/uploads/c/0/5/c052a793b8f977e68a0525c2e88a55d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3" name="Picture 9" descr="C:\Users\User\Downloads\c052a793b8f977e68a0525c2e88a55dd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827583" y="83826"/>
            <a:ext cx="7416825" cy="6626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9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04481"/>
            <a:ext cx="8568952" cy="6599533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251520" y="188640"/>
            <a:ext cx="108356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Цон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Свапа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Ока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402851" y="5445224"/>
            <a:ext cx="152958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Ядрынка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Щучка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Шковка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559340" y="620688"/>
            <a:ext cx="22445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Машок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Малая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пшека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Любовша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10895" y="5445224"/>
            <a:ext cx="143064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Сосна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Нерусса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Навля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79712" y="1556792"/>
            <a:ext cx="173541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Ракитня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Раковка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Радовище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325008" y="3501008"/>
            <a:ext cx="16866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Семейник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Сальница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Рясник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275856" y="5301208"/>
            <a:ext cx="21818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Березуйка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белый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немёд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Алешня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635896" y="2204864"/>
            <a:ext cx="18728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Злынка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Залегощ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жертвенна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23528" y="2564904"/>
            <a:ext cx="15760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Тросенка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Снытка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Створка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04048" y="3501008"/>
            <a:ext cx="169443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неполодь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Недно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Неживка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907704" y="3068960"/>
            <a:ext cx="15552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Цкань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Цветынь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Филинка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259632" y="404664"/>
            <a:ext cx="165167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Колодец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Густовать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грязная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763688" y="4869160"/>
            <a:ext cx="163769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Ольховец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Олим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Неруч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610758" y="188640"/>
            <a:ext cx="11640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Ширь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Чечера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Чернь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579444" y="692696"/>
            <a:ext cx="15493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Лубна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Вытебеть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Быстрая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0" y="3861048"/>
            <a:ext cx="18598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ждимерка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Еленка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Дубенко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393741" y="1844824"/>
            <a:ext cx="13880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Пшека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Орлица 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оптуха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652120" y="4869160"/>
            <a:ext cx="15456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Лисичка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кола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кнубрь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Икаша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804248" y="2348880"/>
            <a:ext cx="16449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людская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лазовец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литабеш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915816" y="476672"/>
            <a:ext cx="165167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Колодец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Густовать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грязная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275856" y="3789040"/>
            <a:ext cx="17709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Мцыня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Маховица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Мезенка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51520" y="1340768"/>
            <a:ext cx="17491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Глинка</a:t>
            </a: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Воинка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вышневец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21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710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243409"/>
            <a:ext cx="9144000" cy="7101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Экран (4:3)</PresentationFormat>
  <Paragraphs>76</Paragraphs>
  <Slides>29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2024-06-07T07:07:01Z</dcterms:created>
  <dcterms:modified xsi:type="dcterms:W3CDTF">2024-06-10T12:07:46Z</dcterms:modified>
</cp:coreProperties>
</file>