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3" r:id="rId3"/>
    <p:sldId id="257" r:id="rId4"/>
    <p:sldId id="258" r:id="rId5"/>
    <p:sldId id="259" r:id="rId6"/>
    <p:sldId id="265" r:id="rId7"/>
    <p:sldId id="268" r:id="rId8"/>
    <p:sldId id="267" r:id="rId9"/>
    <p:sldId id="269" r:id="rId10"/>
    <p:sldId id="270" r:id="rId11"/>
    <p:sldId id="271" r:id="rId12"/>
    <p:sldId id="272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6135271-8516-44A5-8113-69D191E31E55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1020D65-D5EF-4366-BBA8-BB0BCF7D5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pereval-nsh@mail.ru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/>
          </a:bodyPr>
          <a:lstStyle/>
          <a:p>
            <a:pPr algn="ctr"/>
            <a:endParaRPr lang="ru-RU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ОДУШЕВЛЁННЫЕ И НЕОДУШЕВЛЁННЫЕ </a:t>
            </a:r>
            <a:endParaRPr lang="ru-RU" b="1" u="sng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u="sng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ИМЕНА  СУЩЕСТВИТЕЛЬНЫЕ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endParaRPr lang="ru-RU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классов:</a:t>
            </a:r>
          </a:p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Тсулфас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Елена  Николаевна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«ПЕРЕВАЛЬНЕНСКАЯ НАЧАЛЬНАЯ ШКОЛА»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СИМФЕРОПОЛЬСКОГО РАЙОНА РЕСПУБЛИКИ КРЫМ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ул. Октябрьская, в/ч, с. Перевальное, Симферопольский район,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Республика Крым, 297578,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-mail: </a:t>
            </a:r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pereval-nsh@mail.ru</a:t>
            </a:r>
            <a:r>
              <a:rPr lang="ru-RU" sz="1800" b="1" dirty="0" smtClean="0">
                <a:solidFill>
                  <a:srgbClr val="0070C0"/>
                </a:solidFill>
              </a:rPr>
              <a:t/>
            </a:r>
            <a:br>
              <a:rPr lang="ru-RU" sz="1800" b="1" dirty="0" smtClean="0">
                <a:solidFill>
                  <a:srgbClr val="0070C0"/>
                </a:solidFill>
              </a:rPr>
            </a:br>
            <a:endParaRPr lang="ru-RU" sz="1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Выберите и выпишите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имена существительные:</a:t>
            </a:r>
            <a:r>
              <a:rPr lang="ru-RU" dirty="0" smtClean="0"/>
              <a:t>  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свет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бежать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доброта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голубой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лисица</a:t>
            </a:r>
          </a:p>
          <a:p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Найдите  одушевлённое имя существительное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b="1" dirty="0" smtClean="0"/>
              <a:t>***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Выберите и выпишите  имена существительные, неодушевленные?  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встреча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павлин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клоун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букет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повар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Elena\Desktop\63166192_0340_0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3744416" cy="3384376"/>
          </a:xfrm>
          <a:prstGeom prst="rect">
            <a:avLst/>
          </a:prstGeom>
          <a:noFill/>
        </p:spPr>
      </p:pic>
      <p:pic>
        <p:nvPicPr>
          <p:cNvPr id="3075" name="Picture 3" descr="C:\Users\Elena\Desktop\img_user_file_5abca5130248c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48680"/>
            <a:ext cx="3990561" cy="2992921"/>
          </a:xfrm>
          <a:prstGeom prst="rect">
            <a:avLst/>
          </a:prstGeom>
          <a:noFill/>
        </p:spPr>
      </p:pic>
      <p:pic>
        <p:nvPicPr>
          <p:cNvPr id="3076" name="Picture 4" descr="C:\Users\Elena\Desktop\S-VS9PQ0xG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573016"/>
            <a:ext cx="4981841" cy="3080029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Elena\Desktop\hello_html_m7ea606b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688" y="197006"/>
            <a:ext cx="8437784" cy="6328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216023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КАРТИННЫЙ СЛОВАРНЫЙ ДИКТАНТ</a:t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Elena\Desktop\936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083026"/>
            <a:ext cx="7272808" cy="464610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Elena\Desktop\0_99ebf_2531c86d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7897044" cy="584076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Elena\Desktop\3878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1"/>
            <a:ext cx="7920880" cy="561662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Elena\Desktop\carro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23453"/>
            <a:ext cx="7920880" cy="598586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И вот стало нашей королеве скучно и решила она поиграть со своими подданными – предметами. Позвала она их к себе на бал. Предметы, которые пришли сами получили звание – одушевлённые. Другие предметы, которые остались на месте и не смогли прийти к королеве, получили звание – неодушевлённые. На бал они не пришли, так и остались стоять на своих местах. Веселились на балу одушевленные предметы: танцевали, прыгали, скакали, смеялись, а  неодушевленные смотрели со своих мест в окна королевского замка, где было весело.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887902"/>
            <a:ext cx="3975398" cy="3853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Elena\Desktop\2644528-800x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51673" cy="646787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4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ОДУШЕВЛЁННЫЕ  И </a:t>
            </a:r>
            <a:b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НЕОДУШЕВЛЁННЫЕ ИМЕНА  СУЩЕСТВИТЕЛЬНЫЕ</a:t>
            </a:r>
            <a:b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 descr="C:\Users\Elena\Desktop\phpbTcoBb_5kl.-Im.-sucsh.--Otkr.urok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88840"/>
            <a:ext cx="7776864" cy="463484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«Найди лишнее».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Пальто, ножницы, бабочка.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 Собака, автобус, яблоко.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3. Ножницы, кошка, корова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 объясни свой выбор.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102</TotalTime>
  <Words>168</Words>
  <Application>Microsoft Office PowerPoint</Application>
  <PresentationFormat>Экран (4:3)</PresentationFormat>
  <Paragraphs>24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МУНИЦИПАЛЬНОЕ БЮДЖЕТНОЕ ОБЩЕОБРАЗОВАТЕЛЬНОЕ УЧРЕЖДЕНИЕ «ПЕРЕВАЛЬНЕНСКАЯ НАЧАЛЬНАЯ ШКОЛА» СИМФЕРОПОЛЬСКОГО РАЙОНА РЕСПУБЛИКИ КРЫМ   ул. Октябрьская, в/ч, с. Перевальное, Симферопольский район, Республика Крым, 297578, Е-mail: pereval-nsh@mail.ru </vt:lpstr>
      <vt:lpstr>КАРТИННЫЙ СЛОВАРНЫЙ ДИКТАНТ </vt:lpstr>
      <vt:lpstr>Слайд 3</vt:lpstr>
      <vt:lpstr>Слайд 4</vt:lpstr>
      <vt:lpstr>Слайд 5</vt:lpstr>
      <vt:lpstr>Слайд 6</vt:lpstr>
      <vt:lpstr>Слайд 7</vt:lpstr>
      <vt:lpstr>ОДУШЕВЛЁННЫЕ  И  НЕОДУШЕВЛЁННЫЕ ИМЕНА  СУЩЕСТВИТЕЛЬНЫЕ </vt:lpstr>
      <vt:lpstr>Слайд 9</vt:lpstr>
      <vt:lpstr>Слайд 10</vt:lpstr>
      <vt:lpstr>Слайд 11</vt:lpstr>
      <vt:lpstr>Слайд 12</vt:lpstr>
      <vt:lpstr>Слайд 13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14</cp:revision>
  <dcterms:created xsi:type="dcterms:W3CDTF">2019-01-12T13:21:16Z</dcterms:created>
  <dcterms:modified xsi:type="dcterms:W3CDTF">2021-02-13T11:09:24Z</dcterms:modified>
</cp:coreProperties>
</file>