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2" r:id="rId3"/>
    <p:sldId id="281" r:id="rId4"/>
    <p:sldId id="282" r:id="rId5"/>
    <p:sldId id="284" r:id="rId6"/>
    <p:sldId id="283" r:id="rId7"/>
    <p:sldId id="274" r:id="rId8"/>
    <p:sldId id="285" r:id="rId9"/>
    <p:sldId id="264" r:id="rId10"/>
    <p:sldId id="266" r:id="rId11"/>
    <p:sldId id="265" r:id="rId12"/>
    <p:sldId id="267" r:id="rId13"/>
    <p:sldId id="280" r:id="rId14"/>
    <p:sldId id="275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05D16-E261-4CD5-A463-DF957970343C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4E6B-DA75-4B29-8F30-61C77ACBC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05D16-E261-4CD5-A463-DF957970343C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4E6B-DA75-4B29-8F30-61C77ACBC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05D16-E261-4CD5-A463-DF957970343C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4E6B-DA75-4B29-8F30-61C77ACBC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/>
          <p:cNvGrpSpPr/>
          <p:nvPr userDrawn="1"/>
        </p:nvGrpSpPr>
        <p:grpSpPr>
          <a:xfrm>
            <a:off x="392877" y="214290"/>
            <a:ext cx="8358246" cy="6286544"/>
            <a:chOff x="1785918" y="1142984"/>
            <a:chExt cx="5783893" cy="4857784"/>
          </a:xfrm>
        </p:grpSpPr>
        <p:pic>
          <p:nvPicPr>
            <p:cNvPr id="9" name="Picture 10" descr="http://i014.radikal.ru/0808/8d/ce23009df649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85918" y="2000240"/>
              <a:ext cx="5783893" cy="4000528"/>
            </a:xfrm>
            <a:prstGeom prst="rect">
              <a:avLst/>
            </a:prstGeom>
            <a:noFill/>
          </p:spPr>
        </p:pic>
        <p:pic>
          <p:nvPicPr>
            <p:cNvPr id="10" name="Picture 4" descr="http://opengameart.org/sites/default/files/chain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3108" y="1142984"/>
              <a:ext cx="285752" cy="857256"/>
            </a:xfrm>
            <a:prstGeom prst="rect">
              <a:avLst/>
            </a:prstGeom>
            <a:noFill/>
          </p:spPr>
        </p:pic>
        <p:pic>
          <p:nvPicPr>
            <p:cNvPr id="11" name="Picture 4" descr="http://opengameart.org/sites/default/files/chain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15140" y="1142984"/>
              <a:ext cx="285752" cy="857256"/>
            </a:xfrm>
            <a:prstGeom prst="rect">
              <a:avLst/>
            </a:prstGeom>
            <a:noFill/>
          </p:spPr>
        </p:pic>
      </p:grpSp>
      <p:pic>
        <p:nvPicPr>
          <p:cNvPr id="12" name="Picture 2" descr="http://img-fotki.yandex.ru/get/5208/flashtuchka.2c5/0_6ace3_d723c85d_XL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214282" y="0"/>
            <a:ext cx="8715436" cy="1428736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3" name="Picture 8" descr=" 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4217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/>
          <p:cNvGrpSpPr/>
          <p:nvPr userDrawn="1"/>
        </p:nvGrpSpPr>
        <p:grpSpPr>
          <a:xfrm>
            <a:off x="392877" y="214290"/>
            <a:ext cx="8358246" cy="6286544"/>
            <a:chOff x="1785918" y="1142984"/>
            <a:chExt cx="5783893" cy="4857784"/>
          </a:xfrm>
        </p:grpSpPr>
        <p:pic>
          <p:nvPicPr>
            <p:cNvPr id="9" name="Picture 10" descr="http://i014.radikal.ru/0808/8d/ce23009df649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85918" y="2000240"/>
              <a:ext cx="5783893" cy="4000528"/>
            </a:xfrm>
            <a:prstGeom prst="rect">
              <a:avLst/>
            </a:prstGeom>
            <a:noFill/>
          </p:spPr>
        </p:pic>
        <p:pic>
          <p:nvPicPr>
            <p:cNvPr id="10" name="Picture 4" descr="http://opengameart.org/sites/default/files/chain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3108" y="1142984"/>
              <a:ext cx="285752" cy="857256"/>
            </a:xfrm>
            <a:prstGeom prst="rect">
              <a:avLst/>
            </a:prstGeom>
            <a:noFill/>
          </p:spPr>
        </p:pic>
        <p:pic>
          <p:nvPicPr>
            <p:cNvPr id="11" name="Picture 4" descr="http://opengameart.org/sites/default/files/chain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15140" y="1142984"/>
              <a:ext cx="285752" cy="857256"/>
            </a:xfrm>
            <a:prstGeom prst="rect">
              <a:avLst/>
            </a:prstGeom>
            <a:noFill/>
          </p:spPr>
        </p:pic>
      </p:grpSp>
      <p:pic>
        <p:nvPicPr>
          <p:cNvPr id="12" name="Picture 2" descr="http://img-fotki.yandex.ru/get/5208/flashtuchka.2c5/0_6ace3_d723c85d_XL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214282" y="0"/>
            <a:ext cx="8715436" cy="1428736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3" name="Picture 8" descr=" 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4217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/>
          <p:cNvGrpSpPr/>
          <p:nvPr userDrawn="1"/>
        </p:nvGrpSpPr>
        <p:grpSpPr>
          <a:xfrm>
            <a:off x="392877" y="214290"/>
            <a:ext cx="8358246" cy="6286544"/>
            <a:chOff x="1785918" y="1142984"/>
            <a:chExt cx="5783893" cy="4857784"/>
          </a:xfrm>
        </p:grpSpPr>
        <p:pic>
          <p:nvPicPr>
            <p:cNvPr id="9" name="Picture 10" descr="http://i014.radikal.ru/0808/8d/ce23009df649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85918" y="2000240"/>
              <a:ext cx="5783893" cy="4000528"/>
            </a:xfrm>
            <a:prstGeom prst="rect">
              <a:avLst/>
            </a:prstGeom>
            <a:noFill/>
          </p:spPr>
        </p:pic>
        <p:pic>
          <p:nvPicPr>
            <p:cNvPr id="10" name="Picture 4" descr="http://opengameart.org/sites/default/files/chain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3108" y="1142984"/>
              <a:ext cx="285752" cy="857256"/>
            </a:xfrm>
            <a:prstGeom prst="rect">
              <a:avLst/>
            </a:prstGeom>
            <a:noFill/>
          </p:spPr>
        </p:pic>
        <p:pic>
          <p:nvPicPr>
            <p:cNvPr id="11" name="Picture 4" descr="http://opengameart.org/sites/default/files/chain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15140" y="1142984"/>
              <a:ext cx="285752" cy="857256"/>
            </a:xfrm>
            <a:prstGeom prst="rect">
              <a:avLst/>
            </a:prstGeom>
            <a:noFill/>
          </p:spPr>
        </p:pic>
      </p:grpSp>
      <p:pic>
        <p:nvPicPr>
          <p:cNvPr id="12" name="Picture 2" descr="http://img-fotki.yandex.ru/get/5208/flashtuchka.2c5/0_6ace3_d723c85d_XL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214282" y="0"/>
            <a:ext cx="8715436" cy="1428736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3" name="Picture 8" descr=" 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4217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05D16-E261-4CD5-A463-DF957970343C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4E6B-DA75-4B29-8F30-61C77ACBC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05D16-E261-4CD5-A463-DF957970343C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4E6B-DA75-4B29-8F30-61C77ACBC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05D16-E261-4CD5-A463-DF957970343C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4E6B-DA75-4B29-8F30-61C77ACBC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05D16-E261-4CD5-A463-DF957970343C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4E6B-DA75-4B29-8F30-61C77ACBC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05D16-E261-4CD5-A463-DF957970343C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4E6B-DA75-4B29-8F30-61C77ACBC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05D16-E261-4CD5-A463-DF957970343C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4E6B-DA75-4B29-8F30-61C77ACBC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05D16-E261-4CD5-A463-DF957970343C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4E6B-DA75-4B29-8F30-61C77ACBC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05D16-E261-4CD5-A463-DF957970343C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4E6B-DA75-4B29-8F30-61C77ACBC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05D16-E261-4CD5-A463-DF957970343C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74E6B-DA75-4B29-8F30-61C77ACBC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F:\&#1087;&#1077;&#1088;&#1074;&#1072;&#1103;%20&#1095;&#1077;&#1090;&#1074;&#1077;&#1088;&#1090;&#1085;&#1072;&#1103;%20&#1086;&#1094;&#1077;&#1085;&#1082;&#1072;\&#1044;&#1077;&#1090;&#1089;&#1082;&#1080;&#1077;%20-%20&#1043;&#1086;&#1083;&#1091;&#1073;&#1086;&#1081;%20&#1074;&#1072;&#1075;&#1086;&#1085;%20(minus)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F:\&#1087;&#1077;&#1088;&#1074;&#1072;&#1103;%20&#1095;&#1077;&#1090;&#1074;&#1077;&#1088;&#1090;&#1085;&#1072;&#1103;%20&#1086;&#1094;&#1077;&#1085;&#1082;&#1072;\&#1048;&#1079;%20&#1084;&#1091;&#1083;&#1100;&#1090;&#1092;&#1080;&#1083;&#1100;&#1084;&#1086;&#1074;%20-%20&#1071;%20&#1085;&#1072;%20&#1089;&#1086;&#1083;&#1085;&#1099;&#1096;&#1082;&#1077;%20&#1083;&#1077;&#1078;&#1091;%20(minus%202).mp3" TargetMode="Externa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hyperlink" Target="&#1063;&#1077;&#1084;&#1091;%20&#1091;&#1095;&#1072;&#1090;%20&#1074;%20&#1096;&#1082;&#1086;&#1083;&#1077;.mp3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gif"/><Relationship Id="rId5" Type="http://schemas.openxmlformats.org/officeDocument/2006/relationships/image" Target="../media/image29.gif"/><Relationship Id="rId4" Type="http://schemas.openxmlformats.org/officeDocument/2006/relationships/image" Target="../media/image28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4067944" y="4437112"/>
            <a:ext cx="367240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ru-RU" sz="2000" i="1" dirty="0" smtClean="0"/>
              <a:t> </a:t>
            </a:r>
            <a:endParaRPr lang="ru-RU" sz="2000" i="1" dirty="0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1285883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Праздник первой отметки</a:t>
            </a:r>
            <a:endParaRPr lang="ru-RU" sz="48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71600" y="6072206"/>
            <a:ext cx="6400800" cy="7143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8" name="Заголовок 5"/>
          <p:cNvSpPr txBox="1">
            <a:spLocks/>
          </p:cNvSpPr>
          <p:nvPr/>
        </p:nvSpPr>
        <p:spPr>
          <a:xfrm>
            <a:off x="4860032" y="5661248"/>
            <a:ext cx="4283968" cy="4937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Подготовила Килижекова 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В.М.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5852" y="1714488"/>
            <a:ext cx="68580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28575">
                  <a:solidFill>
                    <a:srgbClr val="00CCFF"/>
                  </a:solidFill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МАТЕМАТИКА</a:t>
            </a:r>
            <a:endParaRPr lang="ru-RU" sz="4400" b="1" dirty="0">
              <a:ln w="28575">
                <a:solidFill>
                  <a:srgbClr val="00CCFF"/>
                </a:solidFill>
              </a:ln>
              <a:blipFill>
                <a:blip r:embed="rId3"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Содержимое 6" descr="1023042_html_m7c14ae9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071802" y="2428868"/>
            <a:ext cx="3074617" cy="3740410"/>
          </a:xfrm>
          <a:prstGeom prst="rect">
            <a:avLst/>
          </a:prstGeom>
        </p:spPr>
      </p:pic>
      <p:pic>
        <p:nvPicPr>
          <p:cNvPr id="5" name="Детские - Голубой вагон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00100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3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000100" y="1643050"/>
            <a:ext cx="6286544" cy="928693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ru-RU" b="1" dirty="0" smtClean="0">
                <a:ln w="28575">
                  <a:solidFill>
                    <a:srgbClr val="00CCFF"/>
                  </a:solidFill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b="1" dirty="0" smtClean="0">
                <a:ln w="28575">
                  <a:solidFill>
                    <a:srgbClr val="00CCFF"/>
                  </a:solidFill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</a:br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857224" y="2285992"/>
            <a:ext cx="7429552" cy="3786214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Без муки нет</a:t>
            </a:r>
            <a:endParaRPr lang="ru-RU" sz="3600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>
              <a:buNone/>
            </a:pPr>
            <a:r>
              <a:rPr lang="ru-RU" sz="36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Век живи - </a:t>
            </a:r>
            <a:endParaRPr lang="ru-RU" sz="3600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>
              <a:buNone/>
            </a:pPr>
            <a:r>
              <a:rPr lang="ru-RU" sz="36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Азбука - </a:t>
            </a:r>
            <a:endParaRPr lang="ru-RU" sz="3600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>
              <a:buNone/>
            </a:pPr>
            <a:r>
              <a:rPr lang="ru-RU" sz="36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Знай больше,</a:t>
            </a:r>
          </a:p>
          <a:p>
            <a:pPr>
              <a:buNone/>
            </a:pP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 Не стыдно не знать,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2214555"/>
            <a:ext cx="31432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науки.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7620" y="2928934"/>
            <a:ext cx="378621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век учись.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71802" y="3643314"/>
            <a:ext cx="535785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мудрости ступенька.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6248" y="4286256"/>
            <a:ext cx="392909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говори меньше.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00430" y="5429264"/>
            <a:ext cx="485778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стыдно не учиться.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548680"/>
            <a:ext cx="83529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28575">
                  <a:solidFill>
                    <a:srgbClr val="00CCFF"/>
                  </a:solidFill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ЛИТЕРАТУРНОЕ ЧТЕНИЕ</a:t>
            </a:r>
            <a:r>
              <a:rPr lang="ru-RU" b="1" dirty="0" smtClean="0">
                <a:ln w="28575">
                  <a:solidFill>
                    <a:srgbClr val="00CCFF"/>
                  </a:solidFill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b="1" dirty="0" smtClean="0">
                <a:ln w="28575">
                  <a:solidFill>
                    <a:srgbClr val="00CCFF"/>
                  </a:solidFill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</a:br>
            <a:endParaRPr lang="ru-RU" dirty="0"/>
          </a:p>
        </p:txBody>
      </p:sp>
      <p:pic>
        <p:nvPicPr>
          <p:cNvPr id="11" name="Из мультфильмов - Я на солнышке лежу (minus 2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2976" y="564357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7805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4" grpId="0" build="p"/>
      <p:bldP spid="5" grpId="0" build="p"/>
      <p:bldP spid="6" grpId="0" build="p"/>
      <p:bldP spid="8" grpId="0" build="p"/>
      <p:bldP spid="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000100" y="1643050"/>
            <a:ext cx="7000924" cy="121444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ln w="28575">
                  <a:solidFill>
                    <a:srgbClr val="00CCFF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РУССКИЙ ЯЗЫК</a:t>
            </a:r>
            <a:r>
              <a:rPr lang="ru-RU" b="1" dirty="0" smtClean="0">
                <a:ln w="28575">
                  <a:solidFill>
                    <a:srgbClr val="00CCFF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b="1" dirty="0" smtClean="0">
                <a:ln w="28575">
                  <a:solidFill>
                    <a:srgbClr val="00CCFF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</a:br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571472" y="2214554"/>
            <a:ext cx="8072462" cy="3786214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4" descr="филин с колокольчиком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78" y="4000504"/>
            <a:ext cx="1571636" cy="2035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142976" y="2714620"/>
            <a:ext cx="67866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Пятёрочка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285852" y="1785926"/>
            <a:ext cx="6357982" cy="428628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ru-RU" b="1" dirty="0" smtClean="0">
                <a:ln w="28575">
                  <a:solidFill>
                    <a:srgbClr val="00CCFF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b="1" dirty="0" smtClean="0">
                <a:ln w="28575">
                  <a:solidFill>
                    <a:srgbClr val="00CCFF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</a:br>
            <a:r>
              <a:rPr lang="ru-RU" b="1" dirty="0" smtClean="0">
                <a:ln w="28575">
                  <a:solidFill>
                    <a:srgbClr val="00CCFF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Доскажи словечко</a:t>
            </a:r>
            <a:br>
              <a:rPr lang="ru-RU" b="1" dirty="0" smtClean="0">
                <a:ln w="28575">
                  <a:solidFill>
                    <a:srgbClr val="00CCFF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</a:br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714348" y="2214554"/>
            <a:ext cx="7786742" cy="392909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5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Хитра как…</a:t>
            </a:r>
            <a:endParaRPr lang="ru-RU" sz="5400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ru-RU" sz="5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Болтлива как…</a:t>
            </a:r>
            <a:endParaRPr lang="ru-RU" sz="5400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ru-RU" sz="5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Нем как</a:t>
            </a:r>
            <a:endParaRPr lang="ru-RU" sz="5400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ru-RU" sz="5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Медвежья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2143116"/>
            <a:ext cx="18573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лиса</a:t>
            </a:r>
            <a:endParaRPr lang="ru-RU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72198" y="3000372"/>
            <a:ext cx="22860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сорока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9058" y="3500438"/>
            <a:ext cx="22145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6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рыба</a:t>
            </a:r>
            <a:endParaRPr lang="ru-RU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14942" y="5000636"/>
            <a:ext cx="29289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услуга</a:t>
            </a:r>
            <a:endParaRPr lang="ru-RU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76672"/>
            <a:ext cx="88924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28575">
                  <a:solidFill>
                    <a:srgbClr val="00CCFF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ОКРУЖАЮЩИЙ МИР</a:t>
            </a:r>
          </a:p>
          <a:p>
            <a:pPr algn="ctr"/>
            <a:endParaRPr lang="ru-RU" sz="4400" b="1" dirty="0" smtClean="0">
              <a:ln w="28575">
                <a:solidFill>
                  <a:srgbClr val="00CCFF"/>
                </a:solidFill>
              </a:ln>
              <a:blipFill>
                <a:blip r:embed="rId2"/>
                <a:stretch>
                  <a:fillRect/>
                </a:stretch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3" name="Picture 5" descr="Рисунок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1268413"/>
            <a:ext cx="4143375" cy="2933700"/>
          </a:xfrm>
          <a:prstGeom prst="rect">
            <a:avLst/>
          </a:prstGeom>
          <a:noFill/>
        </p:spPr>
      </p:pic>
      <p:sp>
        <p:nvSpPr>
          <p:cNvPr id="145412" name="WordArt 4"/>
          <p:cNvSpPr>
            <a:spLocks noChangeArrowheads="1" noChangeShapeType="1" noTextEdit="1"/>
          </p:cNvSpPr>
          <p:nvPr/>
        </p:nvSpPr>
        <p:spPr bwMode="auto">
          <a:xfrm>
            <a:off x="1187450" y="765175"/>
            <a:ext cx="6624638" cy="47529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/>
                <a:latin typeface="Arial"/>
                <a:cs typeface="Arial"/>
              </a:rPr>
              <a:t>Песенка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FF"/>
              </a:solidFill>
              <a:effectLst/>
              <a:latin typeface="Arial"/>
              <a:cs typeface="Arial"/>
            </a:endParaRPr>
          </a:p>
        </p:txBody>
      </p:sp>
      <p:pic>
        <p:nvPicPr>
          <p:cNvPr id="145415" name="Picture 7" descr="Рисунок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157788"/>
            <a:ext cx="3384550" cy="1700212"/>
          </a:xfrm>
          <a:prstGeom prst="rect">
            <a:avLst/>
          </a:prstGeom>
          <a:noFill/>
        </p:spPr>
      </p:pic>
      <p:pic>
        <p:nvPicPr>
          <p:cNvPr id="145416" name="Picture 8" descr="Рисунок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775" y="5229225"/>
            <a:ext cx="3384550" cy="1628775"/>
          </a:xfrm>
          <a:prstGeom prst="rect">
            <a:avLst/>
          </a:prstGeom>
          <a:noFill/>
        </p:spPr>
      </p:pic>
      <p:pic>
        <p:nvPicPr>
          <p:cNvPr id="145417" name="Picture 9" descr="Рисунок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9450" y="5229225"/>
            <a:ext cx="3384550" cy="1628775"/>
          </a:xfrm>
          <a:prstGeom prst="rect">
            <a:avLst/>
          </a:prstGeom>
          <a:noFill/>
        </p:spPr>
      </p:pic>
      <p:pic>
        <p:nvPicPr>
          <p:cNvPr id="145418" name="Picture 10" descr="j0432529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5575" y="0"/>
            <a:ext cx="1368425" cy="788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4" name="Picture 4" descr="img17">
            <a:hlinkClick r:id="rId2" action="ppaction://hlinkfile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797175" cy="2062163"/>
          </a:xfrm>
          <a:prstGeom prst="rect">
            <a:avLst/>
          </a:prstGeom>
          <a:noFill/>
        </p:spPr>
      </p:pic>
      <p:pic>
        <p:nvPicPr>
          <p:cNvPr id="133128" name="Picture 8" descr="CERTIFC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93007" y="779463"/>
            <a:ext cx="6469062" cy="6078537"/>
          </a:xfrm>
          <a:prstGeom prst="rect">
            <a:avLst/>
          </a:prstGeom>
          <a:noFill/>
        </p:spPr>
      </p:pic>
      <p:sp>
        <p:nvSpPr>
          <p:cNvPr id="133129" name="Text Box 9"/>
          <p:cNvSpPr txBox="1">
            <a:spLocks noChangeArrowheads="1"/>
          </p:cNvSpPr>
          <p:nvPr/>
        </p:nvSpPr>
        <p:spPr bwMode="auto">
          <a:xfrm rot="21098267">
            <a:off x="2523936" y="1355678"/>
            <a:ext cx="3702581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Указ</a:t>
            </a:r>
          </a:p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Всем </a:t>
            </a:r>
            <a:r>
              <a:rPr lang="ru-RU" sz="3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ученикам  </a:t>
            </a:r>
            <a:endParaRPr lang="ru-RU" sz="36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2 </a:t>
            </a:r>
            <a:r>
              <a:rPr lang="ru-RU" sz="3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класса  </a:t>
            </a:r>
            <a:endParaRPr lang="ru-RU" sz="36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Байкитской школы  получать только хорошие отметки.</a:t>
            </a:r>
            <a:endParaRPr lang="ru-RU" sz="3600" b="1" dirty="0"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 2023 год</a:t>
            </a:r>
            <a:endParaRPr lang="ru-RU" sz="3600" b="1" dirty="0"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6" name="Picture 2" descr="http://liubavyshka.ru/_ph/114/2/454299799.gif?14775808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1928802"/>
            <a:ext cx="2238384" cy="2238384"/>
          </a:xfrm>
          <a:prstGeom prst="rect">
            <a:avLst/>
          </a:prstGeom>
          <a:noFill/>
        </p:spPr>
      </p:pic>
      <p:pic>
        <p:nvPicPr>
          <p:cNvPr id="1028" name="Picture 4" descr="http://gameplay.clan.su/_ph/2/1/622327738.jpg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19" y="2571744"/>
            <a:ext cx="2190765" cy="164307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3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3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3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2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3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3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3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4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33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33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33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4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33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33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33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Наша школа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1.bp.blogspot.com/-qFi2HN1w7m8/VctT9oCHSwI/AAAAAAAAH7o/J0DARdfk5qY/s1600/portfel-abo-rjukpak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928802"/>
            <a:ext cx="5715000" cy="4286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VALYA\Desktop\фото\Новая папка\20150825_1732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00808"/>
            <a:ext cx="7991533" cy="4794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/>
          <a:lstStyle/>
          <a:p>
            <a:r>
              <a:rPr lang="ru-RU" b="1" i="1" dirty="0" smtClean="0"/>
              <a:t>Фото учеников</a:t>
            </a:r>
            <a:endParaRPr lang="ru-RU" b="1" i="1" dirty="0"/>
          </a:p>
        </p:txBody>
      </p:sp>
      <p:pic>
        <p:nvPicPr>
          <p:cNvPr id="2050" name="Picture 2" descr="http://1.bp.blogspot.com/-qFi2HN1w7m8/VctT9oCHSwI/AAAAAAAAH7o/J0DARdfk5qY/s1600/portfel-abo-rjukpak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0680" y="0"/>
            <a:ext cx="4023320" cy="3017490"/>
          </a:xfrm>
          <a:prstGeom prst="rect">
            <a:avLst/>
          </a:prstGeom>
          <a:noFill/>
        </p:spPr>
      </p:pic>
      <p:pic>
        <p:nvPicPr>
          <p:cNvPr id="1027" name="Picture 3" descr="C:\Users\Пользователь\Desktop\Писатели Красноярского края\рс23 сентябрь\фото май\10000262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2286000"/>
            <a:ext cx="6096000" cy="4572000"/>
          </a:xfrm>
          <a:prstGeom prst="rect">
            <a:avLst/>
          </a:prstGeom>
          <a:noFill/>
        </p:spPr>
      </p:pic>
      <p:pic>
        <p:nvPicPr>
          <p:cNvPr id="1028" name="Picture 4" descr="C:\Users\Пользователь\Desktop\Писатели Красноярского края\рс23 сентябрь\фото май\10000294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56175"/>
            <a:ext cx="3023320" cy="3601825"/>
          </a:xfrm>
          <a:prstGeom prst="rect">
            <a:avLst/>
          </a:prstGeom>
          <a:noFill/>
        </p:spPr>
      </p:pic>
      <p:pic>
        <p:nvPicPr>
          <p:cNvPr id="8" name="Picture 2" descr="C:\Users\Пользователь\Desktop\Писатели Красноярского края\рс23 сентябрь\фото май\10000294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5438775" cy="4076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 smtClean="0"/>
              <a:t>Остров </a:t>
            </a:r>
            <a:r>
              <a:rPr lang="ru-RU" b="1" i="1" dirty="0" err="1" smtClean="0"/>
              <a:t>Неучения</a:t>
            </a:r>
            <a:endParaRPr lang="ru-RU" b="1" i="1" dirty="0"/>
          </a:p>
        </p:txBody>
      </p:sp>
      <p:pic>
        <p:nvPicPr>
          <p:cNvPr id="2050" name="Picture 2" descr="http://1.bp.blogspot.com/-qFi2HN1w7m8/VctT9oCHSwI/AAAAAAAAH7o/J0DARdfk5qY/s1600/portfel-abo-rjukpak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928802"/>
            <a:ext cx="5715000" cy="4286250"/>
          </a:xfrm>
          <a:prstGeom prst="rect">
            <a:avLst/>
          </a:prstGeom>
          <a:noFill/>
        </p:spPr>
      </p:pic>
      <p:pic>
        <p:nvPicPr>
          <p:cNvPr id="3" name="Picture 2" descr="C:\Users\Пользователь\Desktop\istockphoto-519326361-2048x20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  <p:pic>
        <p:nvPicPr>
          <p:cNvPr id="2051" name="Picture 3" descr="C:\Users\Пользователь\Desktop\1670633744_2-kartinkin-net-p-kartinki-ucheniki-v-shkole-pinterest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341087"/>
            <a:ext cx="9396536" cy="71990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Пользователь\Desktop\Без имени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636912"/>
            <a:ext cx="5472608" cy="5472608"/>
          </a:xfrm>
          <a:prstGeom prst="rect">
            <a:avLst/>
          </a:prstGeom>
          <a:noFill/>
        </p:spPr>
      </p:pic>
      <p:sp>
        <p:nvSpPr>
          <p:cNvPr id="10" name="Подзаголовок 8"/>
          <p:cNvSpPr>
            <a:spLocks noGrp="1"/>
          </p:cNvSpPr>
          <p:nvPr>
            <p:ph type="subTitle" idx="1"/>
          </p:nvPr>
        </p:nvSpPr>
        <p:spPr>
          <a:xfrm>
            <a:off x="0" y="-315416"/>
            <a:ext cx="9324528" cy="864096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ОСТРОВ   НЕУЧЕНИЯ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/>
          <a:lstStyle/>
          <a:p>
            <a:r>
              <a:rPr lang="ru-RU" b="1" i="1" dirty="0" smtClean="0"/>
              <a:t>Остров Обучения</a:t>
            </a:r>
            <a:endParaRPr lang="ru-RU" b="1" i="1" dirty="0"/>
          </a:p>
        </p:txBody>
      </p:sp>
      <p:pic>
        <p:nvPicPr>
          <p:cNvPr id="4" name="Рисунок 3" descr="https://xn--j1ahfl.xn--p1ai/data/files/o150920535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532440" cy="6309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/>
          <a:lstStyle/>
          <a:p>
            <a:r>
              <a:rPr lang="ru-RU" b="1" i="1" dirty="0" smtClean="0"/>
              <a:t>СОБЕРИ ПОРТФЕЛЬ</a:t>
            </a:r>
            <a:endParaRPr lang="ru-RU" b="1" i="1" dirty="0"/>
          </a:p>
        </p:txBody>
      </p:sp>
      <p:pic>
        <p:nvPicPr>
          <p:cNvPr id="2050" name="Picture 2" descr="http://1.bp.blogspot.com/-qFi2HN1w7m8/VctT9oCHSwI/AAAAAAAAH7o/J0DARdfk5qY/s1600/portfel-abo-rjukpak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928802"/>
            <a:ext cx="57150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9" name="Picture 11" descr="Копия пергамент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1052513"/>
            <a:ext cx="6337300" cy="5395912"/>
          </a:xfrm>
          <a:prstGeom prst="rect">
            <a:avLst/>
          </a:prstGeom>
          <a:noFill/>
        </p:spPr>
      </p:pic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1763713" y="2133600"/>
            <a:ext cx="532765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800" b="1">
                <a:effectLst/>
              </a:rPr>
              <a:t>Приглашаю в страну отличных оценок</a:t>
            </a:r>
          </a:p>
        </p:txBody>
      </p:sp>
      <p:pic>
        <p:nvPicPr>
          <p:cNvPr id="109583" name="Picture 15" descr="AIRENVLP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470712">
            <a:off x="0" y="460375"/>
            <a:ext cx="8856663" cy="6397625"/>
          </a:xfrm>
          <a:prstGeom prst="rect">
            <a:avLst/>
          </a:prstGeom>
          <a:noFill/>
        </p:spPr>
      </p:pic>
      <p:sp>
        <p:nvSpPr>
          <p:cNvPr id="109577" name="Text Box 9"/>
          <p:cNvSpPr txBox="1">
            <a:spLocks noChangeArrowheads="1"/>
          </p:cNvSpPr>
          <p:nvPr/>
        </p:nvSpPr>
        <p:spPr bwMode="auto">
          <a:xfrm rot="240075">
            <a:off x="778166" y="3844244"/>
            <a:ext cx="74090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600" b="1" dirty="0">
                <a:effectLst/>
              </a:rPr>
              <a:t>Кому:  ученикам 2 </a:t>
            </a:r>
            <a:r>
              <a:rPr lang="ru-RU" sz="3600" b="1" dirty="0" smtClean="0">
                <a:effectLst/>
              </a:rPr>
              <a:t>а  </a:t>
            </a:r>
            <a:r>
              <a:rPr lang="ru-RU" sz="3600" b="1" dirty="0">
                <a:effectLst/>
              </a:rPr>
              <a:t>класса</a:t>
            </a:r>
          </a:p>
        </p:txBody>
      </p:sp>
      <p:sp>
        <p:nvSpPr>
          <p:cNvPr id="109581" name="Text Box 13"/>
          <p:cNvSpPr txBox="1">
            <a:spLocks noChangeArrowheads="1"/>
          </p:cNvSpPr>
          <p:nvPr/>
        </p:nvSpPr>
        <p:spPr bwMode="auto">
          <a:xfrm rot="225919">
            <a:off x="1116013" y="4652963"/>
            <a:ext cx="6445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effectLst/>
              </a:rPr>
              <a:t>От кого: от деда Буквоведа</a:t>
            </a:r>
          </a:p>
        </p:txBody>
      </p:sp>
      <p:sp>
        <p:nvSpPr>
          <p:cNvPr id="109575" name="Text Box 7"/>
          <p:cNvSpPr txBox="1">
            <a:spLocks noChangeArrowheads="1"/>
          </p:cNvSpPr>
          <p:nvPr/>
        </p:nvSpPr>
        <p:spPr bwMode="auto">
          <a:xfrm rot="284297">
            <a:off x="1524317" y="2768890"/>
            <a:ext cx="58594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600" b="1" dirty="0">
                <a:effectLst/>
              </a:rPr>
              <a:t>Куда:  село </a:t>
            </a:r>
            <a:r>
              <a:rPr lang="ru-RU" sz="3600" b="1" dirty="0" smtClean="0">
                <a:effectLst/>
              </a:rPr>
              <a:t>Байкит, </a:t>
            </a:r>
            <a:endParaRPr lang="ru-RU" sz="3600" b="1" dirty="0">
              <a:effectLst/>
            </a:endParaRPr>
          </a:p>
          <a:p>
            <a:r>
              <a:rPr lang="ru-RU" sz="3600" b="1" dirty="0">
                <a:effectLst/>
              </a:rPr>
              <a:t>              </a:t>
            </a:r>
            <a:r>
              <a:rPr lang="ru-RU" sz="3600" b="1" dirty="0" smtClean="0">
                <a:effectLst/>
              </a:rPr>
              <a:t>школа</a:t>
            </a:r>
            <a:endParaRPr lang="ru-RU" sz="3600" b="1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88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76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09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09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09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0"/>
                                        <p:tgtEl>
                                          <p:spTgt spid="10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3" grpId="0"/>
      <p:bldP spid="109577" grpId="0"/>
      <p:bldP spid="109577" grpId="1"/>
      <p:bldP spid="109581" grpId="0" build="allAtOnce"/>
      <p:bldP spid="109575" grpId="0"/>
      <p:bldP spid="10957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83568" y="980728"/>
            <a:ext cx="7643866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smtClean="0">
                <a:ln w="28575">
                  <a:solidFill>
                    <a:srgbClr val="00CCFF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/>
            </a:r>
            <a:br>
              <a:rPr kumimoji="0" lang="ru-RU" sz="4000" b="1" i="0" u="none" strike="noStrike" kern="1200" cap="none" spc="0" normalizeH="0" baseline="0" noProof="0" smtClean="0">
                <a:ln w="28575">
                  <a:solidFill>
                    <a:srgbClr val="00CCFF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</a:br>
            <a:r>
              <a:rPr kumimoji="0" lang="ru-RU" sz="4000" b="1" i="0" u="none" strike="noStrike" kern="1200" cap="none" spc="0" normalizeH="0" baseline="0" noProof="0" smtClean="0">
                <a:ln w="28575">
                  <a:solidFill>
                    <a:srgbClr val="00CCFF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Расшифруй слова</a:t>
            </a:r>
            <a:endParaRPr kumimoji="0" lang="ru-RU" sz="4000" b="0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1142976" y="2643182"/>
            <a:ext cx="7143800" cy="2857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6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вокайд</a:t>
            </a:r>
            <a:endParaRPr kumimoji="0" lang="ru-RU" sz="3600" b="0" i="1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6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вётеркач</a:t>
            </a:r>
            <a:endParaRPr kumimoji="0" lang="ru-RU" sz="3600" b="0" i="1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6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тёкярап</a:t>
            </a:r>
            <a:endParaRPr kumimoji="0" lang="ru-RU" sz="3600" b="0" i="1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6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кайорт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2708920"/>
            <a:ext cx="31432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двойка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43504" y="3214686"/>
            <a:ext cx="235745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четвёрка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3789040"/>
            <a:ext cx="278608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пятёрка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4437112"/>
            <a:ext cx="292895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тройка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214414" y="1357298"/>
            <a:ext cx="6715172" cy="107157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ru-RU" b="1" dirty="0" smtClean="0">
                <a:ln w="28575">
                  <a:solidFill>
                    <a:srgbClr val="00CCFF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b="1" dirty="0" smtClean="0">
                <a:ln w="28575">
                  <a:solidFill>
                    <a:srgbClr val="00CCFF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</a:br>
            <a:r>
              <a:rPr lang="ru-RU" b="1" dirty="0" smtClean="0">
                <a:ln w="28575">
                  <a:solidFill>
                    <a:srgbClr val="00CCFF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Расписание</a:t>
            </a:r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071538" y="2357430"/>
            <a:ext cx="8072462" cy="3448058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ru-RU" sz="3600" b="1" i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плюсминусик</a:t>
            </a:r>
            <a:endParaRPr lang="ru-RU" sz="3600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ru-RU" sz="3600" b="1" i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абвгедейка</a:t>
            </a:r>
            <a:endParaRPr lang="ru-RU" sz="3600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ru-RU" sz="3600" b="1" i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картинотворение</a:t>
            </a:r>
            <a:endParaRPr lang="ru-RU" sz="3600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ru-RU" sz="36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мастерок</a:t>
            </a:r>
          </a:p>
          <a:p>
            <a:r>
              <a:rPr lang="ru-RU" sz="36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ля-ля-фа</a:t>
            </a:r>
          </a:p>
          <a:p>
            <a:r>
              <a:rPr lang="ru-RU" sz="3600" b="1" i="1" dirty="0" err="1" smtClean="0">
                <a:latin typeface="Arial" pitchFamily="34" charset="0"/>
                <a:cs typeface="Arial" pitchFamily="34" charset="0"/>
              </a:rPr>
              <a:t>скокпрыг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2276872"/>
            <a:ext cx="31432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2780928"/>
            <a:ext cx="235745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чтение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3356992"/>
            <a:ext cx="25003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изо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92080" y="3861048"/>
            <a:ext cx="292895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технология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4509120"/>
            <a:ext cx="32460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музыка</a:t>
            </a:r>
          </a:p>
          <a:p>
            <a:pPr algn="ctr"/>
            <a:r>
              <a:rPr lang="ru-RU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физкультура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8" grpId="0" build="p"/>
      <p:bldP spid="9" grpId="0" build="p"/>
    </p:bldLst>
  </p:timing>
</p:sld>
</file>

<file path=ppt/theme/theme1.xml><?xml version="1.0" encoding="utf-8"?>
<a:theme xmlns:a="http://schemas.openxmlformats.org/drawingml/2006/main" name="1_Тема Office">
  <a:themeElements>
    <a:clrScheme name="Другая 7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FF6D3F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136</Words>
  <Application>Microsoft Office PowerPoint</Application>
  <PresentationFormat>Экран (4:3)</PresentationFormat>
  <Paragraphs>69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1_Тема Office</vt:lpstr>
      <vt:lpstr>Праздник первой отметки</vt:lpstr>
      <vt:lpstr>Наша школа</vt:lpstr>
      <vt:lpstr>Фото учеников</vt:lpstr>
      <vt:lpstr>Остров Неучения</vt:lpstr>
      <vt:lpstr>Остров Обучения</vt:lpstr>
      <vt:lpstr>СОБЕРИ ПОРТФЕЛЬ</vt:lpstr>
      <vt:lpstr>Слайд 7</vt:lpstr>
      <vt:lpstr>Слайд 8</vt:lpstr>
      <vt:lpstr> Расписание</vt:lpstr>
      <vt:lpstr>Слайд 10</vt:lpstr>
      <vt:lpstr> </vt:lpstr>
      <vt:lpstr>РУССКИЙ ЯЗЫК </vt:lpstr>
      <vt:lpstr> Доскажи словечко 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Праздник первой оценки</dc:title>
  <dc:creator>Premium</dc:creator>
  <cp:lastModifiedBy>VALYA</cp:lastModifiedBy>
  <cp:revision>45</cp:revision>
  <dcterms:created xsi:type="dcterms:W3CDTF">2016-10-26T16:43:38Z</dcterms:created>
  <dcterms:modified xsi:type="dcterms:W3CDTF">2023-10-25T15:49:33Z</dcterms:modified>
</cp:coreProperties>
</file>