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6" r:id="rId2"/>
    <p:sldId id="263" r:id="rId3"/>
    <p:sldId id="257" r:id="rId4"/>
    <p:sldId id="264" r:id="rId5"/>
    <p:sldId id="261" r:id="rId6"/>
    <p:sldId id="262" r:id="rId7"/>
    <p:sldId id="259" r:id="rId8"/>
    <p:sldId id="260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480" y="7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27/02/18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27/02/18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27/02/18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27/02/18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27/02/18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27/02/18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27/02/18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27/02/18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27/02/18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27/02/18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27/02/18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27/02/18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открытое занятие\зимний лес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447800"/>
            <a:ext cx="73152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09801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User\Desktop\80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25501"/>
            <a:ext cx="4411033" cy="30267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img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486609"/>
            <a:ext cx="4411033" cy="31537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Татьяна Чермантиева\Desktop\таня\дикие дивотные 2\65688112_6013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4080" y="325501"/>
            <a:ext cx="4324875" cy="30267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843808" y="3352233"/>
            <a:ext cx="1296144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2052" name="Picture 4" descr="C:\Users\User\Desktop\19_animals_on_the_snow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35" y="3486609"/>
            <a:ext cx="4139771" cy="31537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C:\Users\Татьяна Чермантиева\Desktop\таня\дикие дивотные 2\0_4f66c_d353737c_L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16016" y="3546666"/>
            <a:ext cx="4242145" cy="31351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6" name="Picture 2" descr="C:\Users\User\Desktop\рысь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65" y="3562056"/>
            <a:ext cx="4327235" cy="31043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User\Desktop\belok_v_leningradskoj_oblasti_nemalo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6632"/>
            <a:ext cx="4216723" cy="323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cat-sleeping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34" y="116632"/>
            <a:ext cx="4395866" cy="32969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3b11530cf907d90c3979863a28c3b4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3606"/>
            <a:ext cx="4320480" cy="29773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29721z5574f58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8640"/>
            <a:ext cx="4394698" cy="29523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15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388" y="3356992"/>
            <a:ext cx="4342310" cy="33123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900" y="3099910"/>
            <a:ext cx="4713287" cy="37580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406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Татьяна Чермантиева\Desktop\таня\дикие дивотные 2\1854452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67535" y="3501009"/>
            <a:ext cx="4368961" cy="31363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99" name="Picture 3" descr="C:\Users\Татьяна Чермантиева\Desktop\таня\дикие дивотные 2\41293122_prog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667535" y="188640"/>
            <a:ext cx="4368961" cy="3142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1" descr="G:\Новая папка (3)\images (10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6067" y="3490319"/>
            <a:ext cx="4387367" cy="31683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4" descr="G:\Новая папка (3)\s_05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2624" y="188640"/>
            <a:ext cx="4454255" cy="3142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 descr="C:\Users\Татьяна Чермантиева\Desktop\таня\дикие дивотные 2\0_bcc4_384f8ba3_XL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6072" y="173903"/>
            <a:ext cx="4320480" cy="30963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7" name="Picture 5" descr="C:\Users\Татьяна Чермантиева\Desktop\таня\дикие дивотные 2\48d39e5ac3[1]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644008" y="3489920"/>
            <a:ext cx="4320480" cy="31950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0" name="Picture 2" descr="C:\Users\User\Desktop\5739752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8640"/>
            <a:ext cx="4320480" cy="3100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82676"/>
            <a:ext cx="4378799" cy="3202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7" name="Picture 3" descr="C:\Users\Татьяна Чермантиева\Desktop\таня\дикие дивотные 2\Ejic_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01898" y="3465455"/>
            <a:ext cx="4370102" cy="3239534"/>
          </a:xfrm>
          <a:prstGeom prst="rect">
            <a:avLst/>
          </a:prstGeom>
          <a:noFill/>
        </p:spPr>
      </p:pic>
      <p:pic>
        <p:nvPicPr>
          <p:cNvPr id="5122" name="Picture 2" descr="C:\Users\User\Desktop\368558_mishka_medved_buryj_zima_sneg_les_2560x1600_(www.GdeFon.ru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584" y="3465455"/>
            <a:ext cx="4336911" cy="3239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1359"/>
            <a:ext cx="4751142" cy="36732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User\Desktop\jiraf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637" y="116632"/>
            <a:ext cx="4330858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 descr="C:\Users\Татьяна Чермантиева\Desktop\таня\дикие дивотные 2\65087205_365187687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39119" y="3398414"/>
            <a:ext cx="4361262" cy="32709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124" name="Picture 4" descr="C:\Users\Татьяна Чермантиева\Desktop\таня\дикие дивотные 2\80564676_1322552208_75283524_large_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87797" y="141767"/>
            <a:ext cx="4408603" cy="30712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98" name="Picture 2" descr="C:\Users\User\Desktop\04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19" y="118515"/>
            <a:ext cx="4380136" cy="3094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img4 (1)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480" y="3398414"/>
            <a:ext cx="4416920" cy="32709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Prekrasnye-loshadi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6632"/>
            <a:ext cx="4307565" cy="29390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artage-io-thumb-899c253a18142f1c31cff3680a4e698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10" y="3183606"/>
            <a:ext cx="4509197" cy="34522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dog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2" y="116632"/>
            <a:ext cx="4536506" cy="29390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263" y="3306334"/>
            <a:ext cx="4269233" cy="320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796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127</TotalTime>
  <Words>0</Words>
  <Application>Microsoft Office PowerPoint</Application>
  <PresentationFormat>Экран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Справедливость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 – й лишний</dc:title>
  <dc:creator>Татьяна Чермантиева</dc:creator>
  <cp:lastModifiedBy>User</cp:lastModifiedBy>
  <cp:revision>31</cp:revision>
  <dcterms:created xsi:type="dcterms:W3CDTF">2013-02-11T04:17:04Z</dcterms:created>
  <dcterms:modified xsi:type="dcterms:W3CDTF">2018-02-27T07:31:22Z</dcterms:modified>
</cp:coreProperties>
</file>