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6" r:id="rId22"/>
    <p:sldId id="279" r:id="rId23"/>
    <p:sldId id="278" r:id="rId24"/>
    <p:sldId id="280" r:id="rId25"/>
    <p:sldId id="281" r:id="rId26"/>
    <p:sldId id="282" r:id="rId27"/>
    <p:sldId id="283" r:id="rId28"/>
    <p:sldId id="284" r:id="rId29"/>
    <p:sldId id="258" r:id="rId30"/>
  </p:sldIdLst>
  <p:sldSz cx="9144000" cy="6858000" type="screen4x3"/>
  <p:notesSz cx="6858000" cy="9144000"/>
  <p:embeddedFontLst>
    <p:embeddedFont>
      <p:font typeface="Calligraph" panose="020B0604020202020204" charset="0"/>
      <p:regular r:id="rId31"/>
    </p:embeddedFont>
    <p:embeddedFont>
      <p:font typeface="Bickham Script Three" panose="020B0604020202020204" charset="0"/>
      <p:regular r:id="rId32"/>
    </p:embeddedFont>
    <p:embeddedFont>
      <p:font typeface="Bickham Script Two" panose="020B0604020202020204" charset="0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0A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01614-13FD-41F4-B86D-275C04FF48DB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7C161-CFC4-42B6-97DE-C4BD0FF52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" Type="http://schemas.openxmlformats.org/officeDocument/2006/relationships/slide" Target="slide4.xml"/><Relationship Id="rId21" Type="http://schemas.openxmlformats.org/officeDocument/2006/relationships/slide" Target="slide21.xml"/><Relationship Id="rId7" Type="http://schemas.openxmlformats.org/officeDocument/2006/relationships/slide" Target="slide28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25.xml"/><Relationship Id="rId2" Type="http://schemas.openxmlformats.org/officeDocument/2006/relationships/slide" Target="slide3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5" Type="http://schemas.openxmlformats.org/officeDocument/2006/relationships/slide" Target="slide6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5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hyperlink" Target="http://&#1084;&#1086;&#1080;&#1089;&#1082;&#1072;&#1079;&#1082;&#1080;.&#1088;&#1092;/img/images/8702b80236a3e6396456e39080e2bfec.jpg" TargetMode="External"/><Relationship Id="rId18" Type="http://schemas.openxmlformats.org/officeDocument/2006/relationships/hyperlink" Target="https://www.graa.ru/cont/paint/kuranov_146/v_mire_mnogo_skazok/1.jpg" TargetMode="External"/><Relationship Id="rId26" Type="http://schemas.openxmlformats.org/officeDocument/2006/relationships/hyperlink" Target="http://ped-kopilka.ru/blogs/natalja-nikolaevna-stebeneva/proektnaja-dejatelnost-k-godu-literatury-literaturnaja-viktorina-po-skazkam-k-i-chukovskogo-podgotovitelnaja-grupa.html" TargetMode="External"/><Relationship Id="rId3" Type="http://schemas.openxmlformats.org/officeDocument/2006/relationships/hyperlink" Target="http://www.planetaskazok.ru/images/stories/pushkin/skazka_o_ribake_i_ribke_1/img_08.jpg" TargetMode="External"/><Relationship Id="rId21" Type="http://schemas.openxmlformats.org/officeDocument/2006/relationships/hyperlink" Target="http://mp3-oblako.ru/img.php?aHR0cHM6Ly9pLnl0aW1nLmNvbS92aS9GOGR1SDI1ZXZnYy9tYXhyZXNkZWZhdWx0LmpwZw==.jpg" TargetMode="External"/><Relationship Id="rId7" Type="http://schemas.openxmlformats.org/officeDocument/2006/relationships/hyperlink" Target="http://ulpravda.ru/userfiles/image/%D0%BF%D1%83%D1%88%D0%BA%D0%B8%D0%BD.jpg" TargetMode="External"/><Relationship Id="rId12" Type="http://schemas.openxmlformats.org/officeDocument/2006/relationships/hyperlink" Target="http://www.concertcity.ru/public/images/concerts_photos/2c5c470e27bed72332eb2c778490114d-719729.jpg" TargetMode="External"/><Relationship Id="rId17" Type="http://schemas.openxmlformats.org/officeDocument/2006/relationships/hyperlink" Target="http://sibirptb.ru/uploads/posts/2016-02/1456208611_005.png" TargetMode="External"/><Relationship Id="rId25" Type="http://schemas.openxmlformats.org/officeDocument/2006/relationships/hyperlink" Target="http://www.planetaskazok.ru/images/stories/chukovsky/krokodil/img_59_2.jpg" TargetMode="External"/><Relationship Id="rId33" Type="http://schemas.openxmlformats.org/officeDocument/2006/relationships/hyperlink" Target="http://www.skazsbb.ru/rns/img/32.jpg" TargetMode="External"/><Relationship Id="rId2" Type="http://schemas.openxmlformats.org/officeDocument/2006/relationships/hyperlink" Target="https://www.arinasorokina.ru/wp-content/uploads/2011/09/fotoramka-cvetochnaya-ramka.png" TargetMode="External"/><Relationship Id="rId16" Type="http://schemas.openxmlformats.org/officeDocument/2006/relationships/hyperlink" Target="http://drkvest.ru/quests/354139406/1451416319_354139406_quest_img_1_big.jpg" TargetMode="External"/><Relationship Id="rId20" Type="http://schemas.openxmlformats.org/officeDocument/2006/relationships/hyperlink" Target="https://infourok.ru/viktorina-po-skazkam-sharlya-perro-433677.html" TargetMode="External"/><Relationship Id="rId29" Type="http://schemas.openxmlformats.org/officeDocument/2006/relationships/hyperlink" Target="http://333v.ru/uploads/be/be916db87df407d9fc9d99efb429cea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newsdale.ru/images/stories/other/newsdale_ru_000004827.jpg" TargetMode="External"/><Relationship Id="rId11" Type="http://schemas.openxmlformats.org/officeDocument/2006/relationships/hyperlink" Target="http://illustrators.ru/uploads/illustration/image/706699/main_706699_original.jpg" TargetMode="External"/><Relationship Id="rId24" Type="http://schemas.openxmlformats.org/officeDocument/2006/relationships/hyperlink" Target="http://www.teremoc.ru/fiz/images/vorobej.gif" TargetMode="External"/><Relationship Id="rId32" Type="http://schemas.openxmlformats.org/officeDocument/2006/relationships/hyperlink" Target="http://funlib.ru/cimg/2014/102005/5630796" TargetMode="External"/><Relationship Id="rId5" Type="http://schemas.openxmlformats.org/officeDocument/2006/relationships/hyperlink" Target="https://image.jimcdn.com/app/cms/image/transf/dimension=640x1024:format=jpg/path/sd19ee58a1a559d24/image/i0fa7bfd27a6433b2/version/1460959805/image.jpg" TargetMode="External"/><Relationship Id="rId15" Type="http://schemas.openxmlformats.org/officeDocument/2006/relationships/hyperlink" Target="http://childrenscinema.com/uploads/posts/2012-09/1348368862_1150879.jpg" TargetMode="External"/><Relationship Id="rId23" Type="http://schemas.openxmlformats.org/officeDocument/2006/relationships/hyperlink" Target="http://www.playing-field.ru/img/2015/051911/3818287" TargetMode="External"/><Relationship Id="rId28" Type="http://schemas.openxmlformats.org/officeDocument/2006/relationships/hyperlink" Target="https://s.pfst.net/2013.01/17555668806b5df3f49b73542a2c253866c7c6cab1c_b.jpg" TargetMode="External"/><Relationship Id="rId10" Type="http://schemas.openxmlformats.org/officeDocument/2006/relationships/hyperlink" Target="http://rossiabezsirot.ru/wp-content/uploads/2011/12/soldier.jpg" TargetMode="External"/><Relationship Id="rId19" Type="http://schemas.openxmlformats.org/officeDocument/2006/relationships/hyperlink" Target="http://www.playing-field.ru/img/2015/052202/4201276" TargetMode="External"/><Relationship Id="rId31" Type="http://schemas.openxmlformats.org/officeDocument/2006/relationships/hyperlink" Target="http://iplayer.fm/q/%D0%B4%D0%B5%D1%82%D1%81%D0%BA%D0%B8%D0%B5+%D0%BF%D0%B5%D1%81%D0%BD%D0%B8+%D0%BE+%D1%81%D0%BA%D0%B0%D0%B7%D0%BA%D0%B0%D1%85/" TargetMode="External"/><Relationship Id="rId4" Type="http://schemas.openxmlformats.org/officeDocument/2006/relationships/hyperlink" Target="http://img.labirint.ru/images/comments_pic/1419/1_5613ae8590eaf9a814796ae89ab62e54_1399475465.jpg" TargetMode="External"/><Relationship Id="rId9" Type="http://schemas.openxmlformats.org/officeDocument/2006/relationships/hyperlink" Target="http://allgoodstore.ru/agttpimg.cgi?i=http://cdn1.top-shop.ru/big_b0f19d6ef4ecc6f2c7d200eaa7f09592.jpg" TargetMode="External"/><Relationship Id="rId14" Type="http://schemas.openxmlformats.org/officeDocument/2006/relationships/hyperlink" Target="http://ped-kopilka.ru/blogs/natalja-aleksevna-romina/literaturnaja-viktorina-v-strane-geroev-andersena.html" TargetMode="External"/><Relationship Id="rId22" Type="http://schemas.openxmlformats.org/officeDocument/2006/relationships/hyperlink" Target="http://psudoterad.ru/img/picture/Nov/21/d4fce98da864ba84d8eae1937169a552/6.jpg" TargetMode="External"/><Relationship Id="rId27" Type="http://schemas.openxmlformats.org/officeDocument/2006/relationships/hyperlink" Target="https://centerjiva.ru/attachments/Image/dc18f5947be5.jpg?template=generic" TargetMode="External"/><Relationship Id="rId30" Type="http://schemas.openxmlformats.org/officeDocument/2006/relationships/hyperlink" Target="https://ds03.infourok.ru/uploads/ex/0ea2/00009759-4fe2f06b/hello_html_m78daf33b.gif" TargetMode="External"/><Relationship Id="rId8" Type="http://schemas.openxmlformats.org/officeDocument/2006/relationships/hyperlink" Target="http://ped-kopilka.ru/blogs/klyuka-natalija/literaturnaja-viktorina-po-skazkam-a-s-pushkina-dlja-shkolnikov-nachalnyh-klasov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420888"/>
            <a:ext cx="7524816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5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ickham Script Two" pitchFamily="66" charset="0"/>
              </a:rPr>
              <a:t>В мире сказок</a:t>
            </a:r>
            <a:endParaRPr lang="ru-RU" sz="115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ickham Script Two" pitchFamily="66" charset="0"/>
            </a:endParaRPr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251520" y="5589240"/>
            <a:ext cx="720080" cy="72008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148064" y="980728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 smtClean="0"/>
              <a:t>Туркина О.В.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30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338437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Гадкий утёнок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548680"/>
            <a:ext cx="748883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Кто из героев сказок Андерсена считал, что во всех несчастьях повинна его внешность?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pic>
        <p:nvPicPr>
          <p:cNvPr id="23554" name="Picture 2" descr="http://illustrators.ru/uploads/illustration/image/706699/main_706699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64904"/>
            <a:ext cx="3985948" cy="29894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40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266429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Зеркало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260648"/>
            <a:ext cx="748883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Что разбили ученики тролля и тем самым принесли много бед людям в сказке «Снежная королева» ?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pic>
        <p:nvPicPr>
          <p:cNvPr id="24578" name="Picture 2" descr="http://www.concertcity.ru/public/images/concerts_photos/2c5c470e27bed72332eb2c778490114d-7197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708920"/>
            <a:ext cx="5230399" cy="273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50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266429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Десять – за котелок и сто – за трещотку.  Всего - 110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260648"/>
            <a:ext cx="748883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Сколько всего поцелуев принцессы потребовал свинопас за свои чудесные подарки (сказка «Свинопас»)?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pic>
        <p:nvPicPr>
          <p:cNvPr id="25602" name="Picture 2" descr="http://моисказки.рф/img/images/8702b80236a3e6396456e39080e2bfec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35896" y="2564904"/>
            <a:ext cx="4768776" cy="31334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260648"/>
            <a:ext cx="802838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Знайте, этого плутишку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Никому не обхитрить: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Людоеда, словно мышку, 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Умудрился проглотить. 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</a:t>
            </a:r>
            <a:endParaRPr lang="ru-RU" sz="3200" b="1" dirty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266429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Кот в сапогах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626" name="Picture 2" descr="http://childrenscinema.com/uploads/posts/2012-09/1348368862_115087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6" y="3140968"/>
            <a:ext cx="3456384" cy="34492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drkvest.ru/quests/354139406/1451416319_354139406_quest_img_1_b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5975" y="2996952"/>
            <a:ext cx="3624403" cy="27183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15616" y="260648"/>
            <a:ext cx="802838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В гости к бабушке пошла,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Пироги ей понесла.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Серый Волк за ней следил,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Обманул и проглотил. 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</a:t>
            </a:r>
            <a:endParaRPr lang="ru-RU" sz="3200" b="1" dirty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266429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Красная Шапочка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260648"/>
            <a:ext cx="802838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Смышленость этого мальчишки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Спасла его и шесть братишек,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Хоть ростом мал он да удал,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Так кто из вас о нём читал?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30</a:t>
            </a:r>
            <a:endParaRPr lang="ru-RU" sz="3200" b="1" dirty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266429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Мальчик с пальчик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74" name="Picture 2" descr="http://sibirptb.ru/uploads/posts/2016-02/1456208611_00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39951" y="3140968"/>
            <a:ext cx="3395897" cy="29274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260648"/>
            <a:ext cx="802838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Какое наследство оставил мельник своим сыновьям?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40</a:t>
            </a:r>
            <a:endParaRPr lang="ru-RU" sz="3200" b="1" dirty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266429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Мельницу, осла, кота. 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698" name="Picture 2" descr="https://www.graa.ru/cont/paint/kuranov_146/v_mire_mnogo_skazok/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1920" y="1846984"/>
            <a:ext cx="3960440" cy="39010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260648"/>
            <a:ext cx="802838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Жизнь красотой его не наделила,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Зато умом сверх меры наградила.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Ум и помог ему счастливым стать.</a:t>
            </a:r>
          </a:p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Кто может его имя отгадать? 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50</a:t>
            </a:r>
            <a:endParaRPr lang="ru-RU" sz="3200" b="1" dirty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266429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Рике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 хохолком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2" name="Picture 2" descr="http://www.playing-field.ru/img/2015/052202/420127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3928" y="2982863"/>
            <a:ext cx="3024336" cy="36160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260648"/>
            <a:ext cx="802838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В каком произведении посуда перевоспитала свою хозяйку?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</a:t>
            </a:r>
            <a:endParaRPr lang="ru-RU" sz="32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266429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8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Федорино</a:t>
            </a:r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горе»</a:t>
            </a:r>
            <a:r>
              <a:rPr lang="ru-RU" sz="2800" dirty="0" smtClean="0"/>
              <a:t> 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mp3-oblako.ru/img.php?aHR0cHM6Ly9pLnl0aW1nLmNvbS92aS9GOGR1SDI1ZXZnYy9tYXhyZXNkZWZhdWx0LmpwZw==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03848" y="2276872"/>
            <a:ext cx="5074444" cy="28543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476672"/>
            <a:ext cx="72008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Какой герой был страшным злодеем, а потом перевоспитался ?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</a:t>
            </a:r>
            <a:endParaRPr lang="ru-RU" sz="32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266429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</a:t>
            </a:r>
            <a:r>
              <a:rPr lang="ru-RU" sz="28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Бармалей</a:t>
            </a:r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 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794" name="Picture 2" descr="http://www.playing-field.ru/img/2015/051911/381828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040" y="2708920"/>
            <a:ext cx="2857500" cy="2143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988840"/>
            <a:ext cx="2664296" cy="504056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С. Пушкин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404664"/>
            <a:ext cx="579678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ickham Script Two" pitchFamily="66" charset="0"/>
              </a:rPr>
              <a:t>В мире сказок</a:t>
            </a:r>
            <a:endParaRPr lang="ru-RU" sz="8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ickham Script Two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780928"/>
            <a:ext cx="2664296" cy="504056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Х. К. Андерсен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3501008"/>
            <a:ext cx="2664296" cy="504056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Шарль Перро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221088"/>
            <a:ext cx="2664296" cy="504056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К. И. Чуковский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4941168"/>
            <a:ext cx="2664296" cy="504056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Русские народные сказки</a:t>
            </a:r>
            <a:endParaRPr lang="ru-RU" sz="2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3779912" y="1988840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4716016" y="1988840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5652120" y="1988840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>
            <a:hlinkClick r:id="rId5" action="ppaction://hlinksldjump"/>
          </p:cNvPr>
          <p:cNvSpPr/>
          <p:nvPr/>
        </p:nvSpPr>
        <p:spPr>
          <a:xfrm>
            <a:off x="6660232" y="1988840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>
            <a:hlinkClick r:id="rId6" action="ppaction://hlinksldjump"/>
          </p:cNvPr>
          <p:cNvSpPr/>
          <p:nvPr/>
        </p:nvSpPr>
        <p:spPr>
          <a:xfrm>
            <a:off x="7596336" y="1988840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>
            <a:hlinkClick r:id="rId7" action="ppaction://hlinksldjump"/>
          </p:cNvPr>
          <p:cNvSpPr/>
          <p:nvPr/>
        </p:nvSpPr>
        <p:spPr>
          <a:xfrm>
            <a:off x="4644008" y="5589240"/>
            <a:ext cx="2664296" cy="504056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отдыхаем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>
            <a:hlinkClick r:id="rId8" action="ppaction://hlinksldjump"/>
          </p:cNvPr>
          <p:cNvSpPr/>
          <p:nvPr/>
        </p:nvSpPr>
        <p:spPr>
          <a:xfrm>
            <a:off x="3779912" y="278092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>
            <a:hlinkClick r:id="rId9" action="ppaction://hlinksldjump"/>
          </p:cNvPr>
          <p:cNvSpPr/>
          <p:nvPr/>
        </p:nvSpPr>
        <p:spPr>
          <a:xfrm>
            <a:off x="4716016" y="278092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>
            <a:hlinkClick r:id="rId10" action="ppaction://hlinksldjump"/>
          </p:cNvPr>
          <p:cNvSpPr/>
          <p:nvPr/>
        </p:nvSpPr>
        <p:spPr>
          <a:xfrm>
            <a:off x="5652120" y="278092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>
            <a:hlinkClick r:id="rId11" action="ppaction://hlinksldjump"/>
          </p:cNvPr>
          <p:cNvSpPr/>
          <p:nvPr/>
        </p:nvSpPr>
        <p:spPr>
          <a:xfrm>
            <a:off x="6660232" y="278092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>
            <a:hlinkClick r:id="rId12" action="ppaction://hlinksldjump"/>
          </p:cNvPr>
          <p:cNvSpPr/>
          <p:nvPr/>
        </p:nvSpPr>
        <p:spPr>
          <a:xfrm>
            <a:off x="7596336" y="278092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>
            <a:hlinkClick r:id="rId13" action="ppaction://hlinksldjump"/>
          </p:cNvPr>
          <p:cNvSpPr/>
          <p:nvPr/>
        </p:nvSpPr>
        <p:spPr>
          <a:xfrm>
            <a:off x="3779912" y="350100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>
            <a:hlinkClick r:id="rId14" action="ppaction://hlinksldjump"/>
          </p:cNvPr>
          <p:cNvSpPr/>
          <p:nvPr/>
        </p:nvSpPr>
        <p:spPr>
          <a:xfrm>
            <a:off x="4716016" y="350100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рямоугольник 20">
            <a:hlinkClick r:id="rId15" action="ppaction://hlinksldjump"/>
          </p:cNvPr>
          <p:cNvSpPr/>
          <p:nvPr/>
        </p:nvSpPr>
        <p:spPr>
          <a:xfrm>
            <a:off x="5652120" y="350100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Прямоугольник 21">
            <a:hlinkClick r:id="rId16" action="ppaction://hlinksldjump"/>
          </p:cNvPr>
          <p:cNvSpPr/>
          <p:nvPr/>
        </p:nvSpPr>
        <p:spPr>
          <a:xfrm>
            <a:off x="6660232" y="350100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Прямоугольник 22">
            <a:hlinkClick r:id="rId17" action="ppaction://hlinksldjump"/>
          </p:cNvPr>
          <p:cNvSpPr/>
          <p:nvPr/>
        </p:nvSpPr>
        <p:spPr>
          <a:xfrm>
            <a:off x="7596336" y="350100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hlinkClick r:id="rId18" action="ppaction://hlinksldjump"/>
          </p:cNvPr>
          <p:cNvSpPr/>
          <p:nvPr/>
        </p:nvSpPr>
        <p:spPr>
          <a:xfrm>
            <a:off x="3779912" y="422108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Прямоугольник 24">
            <a:hlinkClick r:id="rId19" action="ppaction://hlinksldjump"/>
          </p:cNvPr>
          <p:cNvSpPr/>
          <p:nvPr/>
        </p:nvSpPr>
        <p:spPr>
          <a:xfrm>
            <a:off x="4716016" y="422108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Прямоугольник 25">
            <a:hlinkClick r:id="rId20" action="ppaction://hlinksldjump"/>
          </p:cNvPr>
          <p:cNvSpPr/>
          <p:nvPr/>
        </p:nvSpPr>
        <p:spPr>
          <a:xfrm>
            <a:off x="5652120" y="422108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угольник 26">
            <a:hlinkClick r:id="rId21" action="ppaction://hlinksldjump"/>
          </p:cNvPr>
          <p:cNvSpPr/>
          <p:nvPr/>
        </p:nvSpPr>
        <p:spPr>
          <a:xfrm>
            <a:off x="6660232" y="422108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>
            <a:hlinkClick r:id="rId22" action="ppaction://hlinksldjump"/>
          </p:cNvPr>
          <p:cNvSpPr/>
          <p:nvPr/>
        </p:nvSpPr>
        <p:spPr>
          <a:xfrm>
            <a:off x="7596336" y="422108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угольник 28">
            <a:hlinkClick r:id="rId23" action="ppaction://hlinksldjump"/>
          </p:cNvPr>
          <p:cNvSpPr/>
          <p:nvPr/>
        </p:nvSpPr>
        <p:spPr>
          <a:xfrm>
            <a:off x="3779912" y="494116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Прямоугольник 29">
            <a:hlinkClick r:id="rId24" action="ppaction://hlinksldjump"/>
          </p:cNvPr>
          <p:cNvSpPr/>
          <p:nvPr/>
        </p:nvSpPr>
        <p:spPr>
          <a:xfrm>
            <a:off x="4716016" y="494116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Прямоугольник 30">
            <a:hlinkClick r:id="rId25" action="ppaction://hlinksldjump"/>
          </p:cNvPr>
          <p:cNvSpPr/>
          <p:nvPr/>
        </p:nvSpPr>
        <p:spPr>
          <a:xfrm>
            <a:off x="5652120" y="494116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Прямоугольник 31">
            <a:hlinkClick r:id="rId26" action="ppaction://hlinksldjump"/>
          </p:cNvPr>
          <p:cNvSpPr/>
          <p:nvPr/>
        </p:nvSpPr>
        <p:spPr>
          <a:xfrm>
            <a:off x="6660232" y="494116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Прямоугольник 32">
            <a:hlinkClick r:id="rId27" action="ppaction://hlinksldjump"/>
          </p:cNvPr>
          <p:cNvSpPr/>
          <p:nvPr/>
        </p:nvSpPr>
        <p:spPr>
          <a:xfrm>
            <a:off x="7596336" y="4941168"/>
            <a:ext cx="792088" cy="504056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50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8316416" y="116632"/>
            <a:ext cx="720080" cy="72008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476672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В какой сказке прославляют воробья?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30</a:t>
            </a:r>
            <a:endParaRPr lang="ru-RU" sz="32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266429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</a:t>
            </a:r>
            <a:r>
              <a:rPr lang="ru-RU" sz="28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Тараканище</a:t>
            </a:r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 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818" name="Picture 2" descr="http://www.teremoc.ru/fiz/images/vorobej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356992"/>
            <a:ext cx="952500" cy="6286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476672"/>
            <a:ext cx="72008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Назовите сказку, в которой происходит страшное преступление - попытка убийства?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40</a:t>
            </a:r>
            <a:endParaRPr lang="ru-RU" sz="32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266429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«Муха - Цокотуха» </a:t>
            </a:r>
            <a:b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/>
              <a:t> 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http://psudoterad.ru/img/picture/Nov/21/d4fce98da864ba84d8eae1937169a552/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3928" y="2780928"/>
            <a:ext cx="3681671" cy="31085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476672"/>
            <a:ext cx="72008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Вспомните, в каких сказках присутствует крокодил.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50</a:t>
            </a:r>
            <a:endParaRPr lang="ru-RU" sz="32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482453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«Крокодил»,«</a:t>
            </a:r>
            <a:r>
              <a:rPr lang="ru-RU" sz="24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Мойдодыр</a:t>
            </a:r>
            <a:r>
              <a:rPr lang="ru-RU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</a:t>
            </a:r>
            <a:r>
              <a:rPr lang="ru-RU" sz="240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(гуляющий с детьми по Таврическому саду), </a:t>
            </a:r>
            <a:r>
              <a:rPr lang="ru-RU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4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Бармалей</a:t>
            </a:r>
            <a:r>
              <a:rPr lang="ru-RU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</a:t>
            </a:r>
            <a:r>
              <a:rPr lang="ru-RU" sz="240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(Крокодил глотает разбойника), </a:t>
            </a:r>
            <a:r>
              <a:rPr lang="ru-RU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4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Тараканище</a:t>
            </a:r>
            <a:r>
              <a:rPr lang="ru-RU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</a:t>
            </a:r>
            <a:r>
              <a:rPr lang="ru-RU" sz="240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(Крокодил с испуга проглатывает жабу)</a:t>
            </a:r>
            <a:endParaRPr lang="ru-RU" sz="280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844" name="Picture 4" descr="http://www.planetaskazok.ru/images/stories/chukovsky/krokodil/img_59_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4088" y="2564904"/>
            <a:ext cx="3006207" cy="24650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476672"/>
            <a:ext cx="7200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Назовите животное, в которое была заколдована Кощеем Бессмертным прекрасная девушка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</a:t>
            </a:r>
            <a:endParaRPr lang="ru-RU" sz="3200" b="1" dirty="0">
              <a:ln w="1905"/>
              <a:solidFill>
                <a:srgbClr val="B60A9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3284984"/>
            <a:ext cx="2808312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Лягушка</a:t>
            </a:r>
            <a:endParaRPr lang="ru-RU" sz="2800" b="1" dirty="0">
              <a:ln w="1905"/>
              <a:solidFill>
                <a:srgbClr val="B60A9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846" name="Picture 6" descr="https://centerjiva.ru/attachments/Image/dc18f5947be5.jpg?template=generic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5976" y="2924944"/>
            <a:ext cx="2448272" cy="31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476672"/>
            <a:ext cx="7200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Сказочная героиня, владелица первого в мире летательного аппарата. </a:t>
            </a: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</a:t>
            </a:r>
            <a:endParaRPr lang="ru-RU" sz="3200" b="1" dirty="0">
              <a:ln w="1905"/>
              <a:solidFill>
                <a:srgbClr val="B60A9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3284984"/>
            <a:ext cx="2808312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Баба Яга</a:t>
            </a:r>
            <a:endParaRPr lang="ru-RU" sz="2800" b="1" dirty="0">
              <a:ln w="1905"/>
              <a:solidFill>
                <a:srgbClr val="B60A9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://funlib.ru/cimg/2014/102005/563079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3928" y="2348880"/>
            <a:ext cx="3499588" cy="33767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s.pfst.net/2013.01/17555668806b5df3f49b73542a2c253866c7c6cab1c_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3928" y="3140968"/>
            <a:ext cx="4464496" cy="273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55576" y="3284984"/>
            <a:ext cx="2808312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Каша из топора</a:t>
            </a:r>
            <a:endParaRPr lang="ru-RU" sz="2800" b="1" dirty="0">
              <a:ln w="1905"/>
              <a:solidFill>
                <a:srgbClr val="B60A9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476672"/>
            <a:ext cx="7200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6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В какой сказке содержится рецепт приготовления диковинного , неповторимого по своим вкусовым качествам блюда из столярного инструмента? </a:t>
            </a: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30</a:t>
            </a:r>
            <a:endParaRPr lang="ru-RU" sz="3200" b="1" dirty="0">
              <a:ln w="1905"/>
              <a:solidFill>
                <a:srgbClr val="B60A9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83568" y="3645024"/>
            <a:ext cx="2808312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Сивка-Бурка</a:t>
            </a:r>
            <a:endParaRPr lang="ru-RU" sz="2800" b="1" dirty="0">
              <a:ln w="1905"/>
              <a:solidFill>
                <a:srgbClr val="B60A9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-99392"/>
            <a:ext cx="7200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2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В какой сказке говорится про уникальное в своём роде спортивное состязание по прыжкам в высоту среди лиц мужского пола, победителя которого ожидал ценный приз –поцелуй царевны и женитьба на ней?</a:t>
            </a: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40</a:t>
            </a:r>
            <a:endParaRPr lang="ru-RU" sz="3200" b="1" dirty="0">
              <a:ln w="1905"/>
              <a:solidFill>
                <a:srgbClr val="B60A9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www.skazsbb.ru/rns/img/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2888" y="3573016"/>
            <a:ext cx="2709708" cy="2592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333v.ru/uploads/be/be916db87df407d9fc9d99efb429cea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1920" y="2924944"/>
            <a:ext cx="4405484" cy="27746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83568" y="3645024"/>
            <a:ext cx="2808312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Рукава</a:t>
            </a:r>
            <a:endParaRPr lang="ru-RU" sz="2800" b="1" dirty="0">
              <a:ln w="1905"/>
              <a:solidFill>
                <a:srgbClr val="B60A9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260648"/>
            <a:ext cx="72008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 </a:t>
            </a:r>
            <a:r>
              <a:rPr lang="ru-RU" sz="32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Как называется деталь женского платья, в которой помещаются реки, озёра, лебеди и другие элементы окружающей среды? </a:t>
            </a:r>
            <a:r>
              <a:rPr lang="ru-RU" sz="40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/>
            </a:r>
            <a:br>
              <a:rPr lang="ru-RU" sz="40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</a:br>
            <a:endParaRPr lang="ru-RU" sz="4000" b="1" dirty="0">
              <a:ln w="1905"/>
              <a:solidFill>
                <a:srgbClr val="B60A9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50</a:t>
            </a:r>
            <a:endParaRPr lang="ru-RU" sz="3200" b="1" dirty="0">
              <a:ln w="1905"/>
              <a:solidFill>
                <a:srgbClr val="B60A9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3158" y="476672"/>
            <a:ext cx="37176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ickham Script Three" pitchFamily="66" charset="0"/>
              </a:rPr>
              <a:t>Отдыхаем</a:t>
            </a:r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745232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010" name="Picture 2" descr="https://ds03.infourok.ru/uploads/ex/0ea2/00009759-4fe2f06b/hello_html_m78daf33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700808"/>
            <a:ext cx="5248275" cy="4371975"/>
          </a:xfrm>
          <a:prstGeom prst="rect">
            <a:avLst/>
          </a:prstGeom>
          <a:noFill/>
        </p:spPr>
      </p:pic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316416" y="116632"/>
            <a:ext cx="720080" cy="72008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etskie_pesni_-_Prihodi_skazka_(iPlayer.f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404664"/>
            <a:ext cx="4410960" cy="62170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hlinkClick r:id="rId2"/>
              </a:rPr>
              <a:t>Фон</a:t>
            </a:r>
            <a:endParaRPr lang="ru-RU" sz="1200" b="1" dirty="0" smtClean="0"/>
          </a:p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/>
              </a:rPr>
              <a:t>Старик и старуха</a:t>
            </a:r>
            <a:endParaRPr lang="ru-RU" sz="1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/>
              </a:rPr>
              <a:t>Старик  и старуха</a:t>
            </a:r>
            <a:endParaRPr lang="ru-RU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/>
              </a:rPr>
              <a:t>Царица</a:t>
            </a:r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/>
              </a:rPr>
              <a:t>Поп и </a:t>
            </a:r>
            <a:r>
              <a:rPr lang="ru-RU" sz="1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/>
              </a:rPr>
              <a:t>Балда</a:t>
            </a: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/>
              </a:rPr>
              <a:t> </a:t>
            </a:r>
            <a:endParaRPr lang="ru-RU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7"/>
              </a:rPr>
              <a:t>Пушкин </a:t>
            </a:r>
            <a:endParaRPr lang="ru-RU" sz="1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8"/>
              </a:rPr>
              <a:t>Вопросы викторины по произведениям Пушкина</a:t>
            </a:r>
            <a:endParaRPr lang="ru-RU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9"/>
              </a:rPr>
              <a:t>Принцесса на горошине</a:t>
            </a:r>
            <a:endParaRPr lang="ru-RU" sz="1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0"/>
              </a:rPr>
              <a:t>Оловянный  солдатик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1"/>
              </a:rPr>
              <a:t>Гадкий утёнок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2"/>
              </a:rPr>
              <a:t>Снежная королева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3"/>
              </a:rPr>
              <a:t>Свинопас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hlinkClick r:id="rId14"/>
              </a:rPr>
              <a:t>Викторина  по сказкам Г. Х. Андерсена</a:t>
            </a:r>
            <a:endParaRPr lang="ru-RU" sz="1200" b="1" dirty="0" smtClean="0"/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5"/>
              </a:rPr>
              <a:t>Людоед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6"/>
              </a:rPr>
              <a:t>Волк</a:t>
            </a: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7"/>
              </a:rPr>
              <a:t>Мальчик с пальчик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8"/>
              </a:rPr>
              <a:t>Мельница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9"/>
              </a:rPr>
              <a:t>Рике</a:t>
            </a:r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9"/>
              </a:rPr>
              <a:t> с хохолком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hlinkClick r:id="rId20"/>
              </a:rPr>
              <a:t>Викторина по Сказкам Шарля Перро</a:t>
            </a:r>
            <a:endParaRPr lang="ru-RU" sz="1200" b="1" dirty="0" smtClean="0"/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1"/>
              </a:rPr>
              <a:t> </a:t>
            </a:r>
            <a:r>
              <a:rPr lang="ru-RU" sz="1200" b="1" dirty="0" err="1" smtClean="0">
                <a:hlinkClick r:id="rId21"/>
              </a:rPr>
              <a:t>Ф</a:t>
            </a:r>
            <a:r>
              <a:rPr lang="ru-RU" sz="12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1"/>
              </a:rPr>
              <a:t>едорино</a:t>
            </a:r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1"/>
              </a:rPr>
              <a:t> горе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2"/>
              </a:rPr>
              <a:t>муха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3"/>
              </a:rPr>
              <a:t>Бармале</a:t>
            </a:r>
            <a:r>
              <a:rPr lang="ru-RU" sz="1200" b="1" dirty="0" err="1" smtClean="0">
                <a:hlinkClick r:id="rId23"/>
              </a:rPr>
              <a:t>й</a:t>
            </a:r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3"/>
              </a:rPr>
              <a:t>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4"/>
              </a:rPr>
              <a:t>Воробей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5"/>
              </a:rPr>
              <a:t>Крокодил</a:t>
            </a:r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6"/>
              </a:rPr>
              <a:t>Викторина по сказкам Чуковского 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7"/>
              </a:rPr>
              <a:t>Кощей Бессмертный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8"/>
              </a:rPr>
              <a:t>Котелок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9"/>
              </a:rPr>
              <a:t>Лебеди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0"/>
              </a:rPr>
              <a:t>Сказки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1"/>
              </a:rPr>
              <a:t>Песн</a:t>
            </a:r>
            <a:r>
              <a:rPr lang="ru-RU" sz="1200" b="1" dirty="0" smtClean="0">
                <a:hlinkClick r:id="rId31"/>
              </a:rPr>
              <a:t>я</a:t>
            </a:r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1"/>
              </a:rPr>
              <a:t> 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2"/>
              </a:rPr>
              <a:t>Баба </a:t>
            </a:r>
            <a:r>
              <a:rPr lang="ru-RU" sz="1200" b="1" dirty="0" smtClean="0">
                <a:ln w="1905"/>
                <a:solidFill>
                  <a:srgbClr val="B60A9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2"/>
              </a:rPr>
              <a:t>Я</a:t>
            </a:r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2"/>
              </a:rPr>
              <a:t>га 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3"/>
              </a:rPr>
              <a:t>Сивка Бурка</a:t>
            </a:r>
            <a:endPara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1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25152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6588224" y="5445224"/>
            <a:ext cx="936104" cy="86409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</a:t>
            </a: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3608" y="3284984"/>
            <a:ext cx="3888432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33 года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(«Они жили в ветхой землянке</a:t>
            </a:r>
            <a:b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Ровно тридцать лет и три года»)</a:t>
            </a:r>
            <a:b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980728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Сколько лет прожил старик со своею старухой в «Сказке о рыбаке и рыбке» ? </a:t>
            </a: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pic>
        <p:nvPicPr>
          <p:cNvPr id="3076" name="Picture 4" descr="http://img.labirint.ru/images/comments_pic/1419/1_5613ae8590eaf9a814796ae89ab62e54_139947546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0031" y="2708920"/>
            <a:ext cx="3569261" cy="27802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</a:t>
            </a: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71600" y="3212976"/>
            <a:ext cx="3960440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«Дурачина ты, простофиля!</a:t>
            </a:r>
            <a:b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сумел ты взять выкупа с рыбки!»</a:t>
            </a:r>
            <a:b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980728"/>
            <a:ext cx="65527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Как старуха бранила старика в «Сказке о рыбаке и рыбке» ?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pic>
        <p:nvPicPr>
          <p:cNvPr id="7" name="Picture 2" descr="http://www.planetaskazok.ru/images/stories/pushkin/skazka_o_ribake_i_ribke_1/img_0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8024" y="2636912"/>
            <a:ext cx="3794177" cy="31036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30</a:t>
            </a: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3429000"/>
            <a:ext cx="4608512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«Свет мой, зеркальце! Скажи,</a:t>
            </a:r>
            <a:b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 всю правду доложи:</a:t>
            </a:r>
            <a:b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ль на свете всех милее,</a:t>
            </a:r>
            <a:b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Всех румяней и белее?..»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620688"/>
            <a:ext cx="748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С какими словами обращалась царица к зеркальцу в «Сказке о мёртвой царевне и о семи богатырях» ?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pic>
        <p:nvPicPr>
          <p:cNvPr id="18434" name="Picture 2" descr="https://image.jimcdn.com/app/cms/image/transf/dimension=640x1024:format=jpg/path/sd19ee58a1a559d24/image/i0fa7bfd27a6433b2/version/1460959805/imag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040" y="2564904"/>
            <a:ext cx="3715570" cy="2809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40</a:t>
            </a: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3429000"/>
            <a:ext cx="4608512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Повара, конюха и плотника.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620688"/>
            <a:ext cx="748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Каких  работников искал поп на базаре в «Сказке о попе и о работнике его 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Балде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» ?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pic>
        <p:nvPicPr>
          <p:cNvPr id="19458" name="Picture 2" descr="http://www.newsdale.ru/images/stories/other/newsdale_ru_00000482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2420888"/>
            <a:ext cx="4095455" cy="2808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50</a:t>
            </a: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338437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1799 год.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620688"/>
            <a:ext cx="74888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В каком году родился </a:t>
            </a:r>
          </a:p>
          <a:p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Александр Сергеевич Пушкин?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pic>
        <p:nvPicPr>
          <p:cNvPr id="20482" name="Picture 2" descr="http://svoikrugozor.ru/wp-content/uploads/2016/02/%D0%90%D0%BB%D0%B5%D0%BA%D1%81%D0%B0%D0%BD%D0%B4%D1%80-%D0%A1%D0%B5%D1%80%D0%B3%D0%B5%D0%B5%D0%B2%D0%B8%D1%87-%D0%9F%D1%83%D1%88%D0%BA%D0%B8%D0%BD-%D0%BF%D0%BE%D1%80%D1%82%D1%80%D0%B5%D1%82-%D1%84%D0%BE%D1%82%D0%B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19872" y="2276872"/>
            <a:ext cx="5000625" cy="3238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338437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Горошина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548680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Что помешало героине сказки «Принцесса на горошине»  выспаться?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pic>
        <p:nvPicPr>
          <p:cNvPr id="21506" name="Picture 2" descr="http://allgoodstore.ru/agttpimg.cgi?i=http://cdn1.top-shop.ru/big_b0f19d6ef4ecc6f2c7d200eaa7f095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7" y="2420888"/>
            <a:ext cx="4210213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589240"/>
            <a:ext cx="1656184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956376" y="116632"/>
            <a:ext cx="899592" cy="8640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429000"/>
            <a:ext cx="3384376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 танцовщицу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092280" y="5589240"/>
            <a:ext cx="648072" cy="504056"/>
          </a:xfrm>
          <a:prstGeom prst="actionButtonHo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548680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dirty="0" smtClean="0"/>
              <a:t> 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" pitchFamily="82" charset="0"/>
              </a:rPr>
              <a:t>В кого влюбился стойкий оловянный солдатик?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br>
              <a:rPr lang="ru-RU" sz="4000" dirty="0" smtClean="0"/>
            </a:b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" pitchFamily="82" charset="0"/>
            </a:endParaRPr>
          </a:p>
        </p:txBody>
      </p:sp>
      <p:pic>
        <p:nvPicPr>
          <p:cNvPr id="22530" name="Picture 2" descr="http://rossiabezsirot.ru/wp-content/uploads/2011/12/soldi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988840"/>
            <a:ext cx="4536504" cy="32889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380</Words>
  <Application>Microsoft Office PowerPoint</Application>
  <PresentationFormat>Экран (4:3)</PresentationFormat>
  <Paragraphs>185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Calligraph</vt:lpstr>
      <vt:lpstr>Bickham Script Three</vt:lpstr>
      <vt:lpstr>Bickham Script Two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Носкова М. А.</dc:creator>
  <cp:lastModifiedBy>ОКСАНА</cp:lastModifiedBy>
  <cp:revision>54</cp:revision>
  <dcterms:created xsi:type="dcterms:W3CDTF">2017-02-11T03:31:14Z</dcterms:created>
  <dcterms:modified xsi:type="dcterms:W3CDTF">2020-12-24T08:50:13Z</dcterms:modified>
</cp:coreProperties>
</file>