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17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3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77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92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5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4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30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4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63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90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05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64A23-A777-44D0-839C-45168DC57F43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D26E0-0C74-4BBC-9A63-AB6D5A2E2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25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s://sites.google.com/view/christmas-contest2020/%D0%B3%D0%BB%D0%B0%D0%B2%D0%BD%D0%B0%D1%8F-%D1%81%D1%82%D1%80%D0%B0%D0%BD%D0%B8%D1%86%D0%B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sites.google.com/view/christmas-contest2020/%D0%B3%D0%BB%D0%B0%D0%B2%D0%BD%D0%B0%D1%8F-%D1%81%D1%82%D1%80%D0%B0%D0%BD%D0%B8%D1%86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3848" y="307995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Цифровая </a:t>
            </a:r>
            <a:r>
              <a:rPr lang="ru-RU" dirty="0" smtClean="0"/>
              <a:t>викторина по английскому языку </a:t>
            </a:r>
            <a:br>
              <a:rPr lang="ru-RU" dirty="0" smtClean="0"/>
            </a:br>
            <a:r>
              <a:rPr lang="ru-RU" dirty="0" smtClean="0"/>
              <a:t>«Пять дней до рождества»</a:t>
            </a:r>
            <a:br>
              <a:rPr lang="ru-RU" dirty="0" smtClean="0"/>
            </a:br>
            <a:r>
              <a:rPr lang="ru-RU" dirty="0" smtClean="0"/>
              <a:t>для учащихся 5-х классов</a:t>
            </a:r>
            <a:br>
              <a:rPr lang="ru-RU" dirty="0" smtClean="0"/>
            </a:br>
            <a:r>
              <a:rPr lang="ru-RU" dirty="0" smtClean="0"/>
              <a:t>МАОУ СОШ № 75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65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Использование сайта для размещения материалов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Преимущества</a:t>
            </a:r>
            <a:endParaRPr lang="ru-RU" b="1" dirty="0"/>
          </a:p>
          <a:p>
            <a:r>
              <a:rPr lang="ru-RU" dirty="0" smtClean="0"/>
              <a:t>Доступ к информации в любое время и в любом месте;</a:t>
            </a:r>
          </a:p>
          <a:p>
            <a:r>
              <a:rPr lang="ru-RU" dirty="0" smtClean="0"/>
              <a:t>Все материалы собраны в одном месте;</a:t>
            </a:r>
          </a:p>
          <a:p>
            <a:r>
              <a:rPr lang="ru-RU" dirty="0" smtClean="0"/>
              <a:t>Сокращение количества распечатываемых материалов;</a:t>
            </a:r>
          </a:p>
          <a:p>
            <a:r>
              <a:rPr lang="ru-RU" dirty="0" smtClean="0"/>
              <a:t>Возможность размещения любых материалов: от текста и иллюстраций до ссылок на </a:t>
            </a:r>
            <a:r>
              <a:rPr lang="ru-RU" dirty="0" err="1" smtClean="0"/>
              <a:t>интернет-ресурсы</a:t>
            </a:r>
            <a:r>
              <a:rPr lang="ru-RU" dirty="0" smtClean="0"/>
              <a:t> и видеоматериалы.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Недостатки</a:t>
            </a:r>
            <a:endParaRPr lang="ru-RU" b="1" dirty="0"/>
          </a:p>
          <a:p>
            <a:r>
              <a:rPr lang="ru-RU" dirty="0" smtClean="0"/>
              <a:t>Зависимость от доступа в интернет;</a:t>
            </a:r>
          </a:p>
          <a:p>
            <a:r>
              <a:rPr lang="ru-RU" dirty="0" smtClean="0"/>
              <a:t>Необходимость наличия электронного устройства у каждого участника команды.</a:t>
            </a:r>
          </a:p>
        </p:txBody>
      </p:sp>
    </p:spTree>
    <p:extLst>
      <p:ext uri="{BB962C8B-B14F-4D97-AF65-F5344CB8AC3E}">
        <p14:creationId xmlns:p14="http://schemas.microsoft.com/office/powerpoint/2010/main" val="413246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Структура сайта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4262" y="1555169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Разделы, страницы сайта</a:t>
            </a:r>
            <a:r>
              <a:rPr lang="en-US" b="1" dirty="0" smtClean="0"/>
              <a:t> </a:t>
            </a:r>
          </a:p>
          <a:p>
            <a:pPr marL="0" indent="0">
              <a:buNone/>
            </a:pPr>
            <a:r>
              <a:rPr lang="en-US" b="1" dirty="0" smtClean="0">
                <a:hlinkClick r:id="rId2"/>
              </a:rPr>
              <a:t>Christmas contest 2020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Стартовая страница (основная информация о викторине);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Материалы 1 этапа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Материалы 2 этапа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Материалы 3 этапа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Материалы 4 этапа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Материалы 5 этапа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Результаты команд</a:t>
            </a:r>
            <a:endParaRPr lang="ru-RU" dirty="0"/>
          </a:p>
        </p:txBody>
      </p:sp>
      <p:pic>
        <p:nvPicPr>
          <p:cNvPr id="2050" name="Picture 2" descr="http://qrcoder.ru/code/?https%3A%2F%2Fsites.google.com%2Fview%2Fchristmas-contest2020%2F%25D0%25B3%25D0%25BB%25D0%25B0%25D0%25B2%25D0%25BD%25D0%25B0%25D1%258F-%25D1%2581%25D1%2582%25D1%2580%25D0%25B0%25D0%25BD%25D0%25B8%25D1%2586%25D0%25B0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859" y="3327714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Первый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Форма </a:t>
            </a:r>
            <a:r>
              <a:rPr lang="en-US" b="1" dirty="0" smtClean="0"/>
              <a:t>Google</a:t>
            </a:r>
            <a:r>
              <a:rPr lang="ru-RU" b="1" dirty="0" smtClean="0"/>
              <a:t> для заполнения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 smtClean="0"/>
              <a:t>Формирование команд, выбор капитана;</a:t>
            </a:r>
          </a:p>
          <a:p>
            <a:r>
              <a:rPr lang="ru-RU" dirty="0" smtClean="0"/>
              <a:t>Сплочение команд.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Критерии оценивания: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Название команды: 2/1/0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Выполнение задания, состоящего из 7 вопросов: 7/0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Скорость выполнения: 1/0</a:t>
            </a:r>
          </a:p>
          <a:p>
            <a:pPr marL="0" indent="0">
              <a:buNone/>
            </a:pPr>
            <a:r>
              <a:rPr lang="ru-RU" b="1" dirty="0" smtClean="0"/>
              <a:t>Максимальный балл: </a:t>
            </a:r>
            <a:r>
              <a:rPr lang="ru-RU" sz="3000" b="1" dirty="0" smtClean="0"/>
              <a:t>10</a:t>
            </a:r>
            <a:endParaRPr lang="ru-RU" sz="3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170" y="1444892"/>
            <a:ext cx="3580326" cy="5061219"/>
          </a:xfrm>
        </p:spPr>
      </p:pic>
    </p:spTree>
    <p:extLst>
      <p:ext uri="{BB962C8B-B14F-4D97-AF65-F5344CB8AC3E}">
        <p14:creationId xmlns:p14="http://schemas.microsoft.com/office/powerpoint/2010/main" val="292772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Второй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Форма </a:t>
            </a:r>
            <a:r>
              <a:rPr lang="en-US" b="1" dirty="0" smtClean="0"/>
              <a:t>Google</a:t>
            </a:r>
            <a:r>
              <a:rPr lang="ru-RU" b="1" dirty="0" smtClean="0"/>
              <a:t> для заполнения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 smtClean="0"/>
              <a:t>Формирование навыков чтения;</a:t>
            </a:r>
          </a:p>
          <a:p>
            <a:r>
              <a:rPr lang="ru-RU" dirty="0" smtClean="0"/>
              <a:t>Выделение нужной информации в тексте.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Критерии оценивания:</a:t>
            </a:r>
          </a:p>
          <a:p>
            <a:pPr marL="0" indent="0">
              <a:buNone/>
            </a:pPr>
            <a:r>
              <a:rPr lang="ru-RU" dirty="0" smtClean="0"/>
              <a:t>Выполнение задания, состоящего из 6 вопросов: 6/0</a:t>
            </a:r>
          </a:p>
          <a:p>
            <a:pPr marL="0" indent="0">
              <a:buNone/>
            </a:pPr>
            <a:r>
              <a:rPr lang="ru-RU" b="1" dirty="0" smtClean="0"/>
              <a:t>Максимальный балл: </a:t>
            </a:r>
            <a:r>
              <a:rPr lang="ru-RU" sz="3000" b="1" dirty="0"/>
              <a:t>6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231" y="1363640"/>
            <a:ext cx="3670478" cy="5188659"/>
          </a:xfrm>
        </p:spPr>
      </p:pic>
    </p:spTree>
    <p:extLst>
      <p:ext uri="{BB962C8B-B14F-4D97-AF65-F5344CB8AC3E}">
        <p14:creationId xmlns:p14="http://schemas.microsoft.com/office/powerpoint/2010/main" val="29851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Третий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Форма </a:t>
            </a:r>
            <a:r>
              <a:rPr lang="en-US" b="1" dirty="0" smtClean="0"/>
              <a:t>Google</a:t>
            </a:r>
            <a:r>
              <a:rPr lang="ru-RU" b="1" dirty="0" smtClean="0"/>
              <a:t> для заполнения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 smtClean="0"/>
              <a:t>Формирование навыков </a:t>
            </a:r>
            <a:r>
              <a:rPr lang="ru-RU" dirty="0" err="1" smtClean="0"/>
              <a:t>аудирования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Извлечение необходимой информации в прослушанном тексте.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Критерии оценивания:</a:t>
            </a:r>
          </a:p>
          <a:p>
            <a:pPr marL="0" indent="0">
              <a:buNone/>
            </a:pPr>
            <a:r>
              <a:rPr lang="ru-RU" dirty="0" smtClean="0"/>
              <a:t>Выполнение задания, состоящего из 14 вопросов: 14/0</a:t>
            </a:r>
          </a:p>
          <a:p>
            <a:pPr marL="0" indent="0">
              <a:buNone/>
            </a:pPr>
            <a:r>
              <a:rPr lang="ru-RU" b="1" dirty="0" smtClean="0"/>
              <a:t>Максимальный балл: </a:t>
            </a:r>
            <a:r>
              <a:rPr lang="ru-RU" sz="3000" b="1" dirty="0" smtClean="0"/>
              <a:t>14</a:t>
            </a:r>
            <a:endParaRPr lang="ru-RU" sz="3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347" y="1490774"/>
            <a:ext cx="3594331" cy="5081016"/>
          </a:xfrm>
        </p:spPr>
      </p:pic>
    </p:spTree>
    <p:extLst>
      <p:ext uri="{BB962C8B-B14F-4D97-AF65-F5344CB8AC3E}">
        <p14:creationId xmlns:p14="http://schemas.microsoft.com/office/powerpoint/2010/main" val="37142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Четвертый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Приложение </a:t>
            </a:r>
            <a:r>
              <a:rPr lang="en-US" b="1" dirty="0" err="1" smtClean="0"/>
              <a:t>Quizizz</a:t>
            </a:r>
            <a:r>
              <a:rPr lang="en-US" b="1" dirty="0" smtClean="0"/>
              <a:t> </a:t>
            </a:r>
            <a:r>
              <a:rPr lang="ru-RU" b="1" dirty="0" smtClean="0"/>
              <a:t>для выполнения задания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 smtClean="0"/>
              <a:t>Умение заниматься поиском необходимой информации онлайн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Критерии оценивания:</a:t>
            </a:r>
          </a:p>
          <a:p>
            <a:pPr marL="0" indent="0">
              <a:buNone/>
            </a:pPr>
            <a:r>
              <a:rPr lang="ru-RU" dirty="0" smtClean="0"/>
              <a:t>Выполнение задания, состоящего из 13 вопросов: 9/0;</a:t>
            </a:r>
          </a:p>
          <a:p>
            <a:pPr marL="0" indent="0">
              <a:buNone/>
            </a:pPr>
            <a:r>
              <a:rPr lang="ru-RU" dirty="0" smtClean="0"/>
              <a:t>Дополнительный балл за быстрое выполнение: 1/0</a:t>
            </a:r>
          </a:p>
          <a:p>
            <a:pPr marL="0" indent="0">
              <a:buNone/>
            </a:pPr>
            <a:r>
              <a:rPr lang="ru-RU" b="1" dirty="0" smtClean="0"/>
              <a:t>Максимальный балл: </a:t>
            </a:r>
            <a:r>
              <a:rPr lang="ru-RU" sz="3000" b="1" dirty="0" smtClean="0"/>
              <a:t>10</a:t>
            </a:r>
            <a:endParaRPr lang="ru-RU" sz="3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500" y="1400622"/>
            <a:ext cx="3710241" cy="5244868"/>
          </a:xfrm>
        </p:spPr>
      </p:pic>
    </p:spTree>
    <p:extLst>
      <p:ext uri="{BB962C8B-B14F-4D97-AF65-F5344CB8AC3E}">
        <p14:creationId xmlns:p14="http://schemas.microsoft.com/office/powerpoint/2010/main" val="233986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Пятый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Доступ к сети Интернет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 smtClean="0"/>
              <a:t>Формирование навыков письма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Критерии оценивания:</a:t>
            </a:r>
          </a:p>
          <a:p>
            <a:pPr marL="0" indent="0">
              <a:buNone/>
            </a:pPr>
            <a:r>
              <a:rPr lang="ru-RU" dirty="0" smtClean="0"/>
              <a:t>Заполнение формы письма: 10/0</a:t>
            </a:r>
          </a:p>
          <a:p>
            <a:pPr marL="0" indent="0">
              <a:buNone/>
            </a:pPr>
            <a:r>
              <a:rPr lang="ru-RU" b="1" dirty="0" smtClean="0"/>
              <a:t>Максимальный балл: </a:t>
            </a:r>
            <a:r>
              <a:rPr lang="ru-RU" sz="3000" b="1" dirty="0" smtClean="0"/>
              <a:t>10</a:t>
            </a:r>
            <a:endParaRPr lang="ru-RU" sz="3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649" y="1369757"/>
            <a:ext cx="3723120" cy="5263074"/>
          </a:xfrm>
        </p:spPr>
      </p:pic>
    </p:spTree>
    <p:extLst>
      <p:ext uri="{BB962C8B-B14F-4D97-AF65-F5344CB8AC3E}">
        <p14:creationId xmlns:p14="http://schemas.microsoft.com/office/powerpoint/2010/main" val="163800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Наградные материалы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101" y="1226262"/>
            <a:ext cx="3543650" cy="50093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036" y="1236885"/>
            <a:ext cx="3536134" cy="49987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26" y="1226264"/>
            <a:ext cx="3543648" cy="50093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661" y="1226262"/>
            <a:ext cx="3551163" cy="501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3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Награждение участников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000" b="1" dirty="0" smtClean="0"/>
              <a:t>3 </a:t>
            </a:r>
            <a:r>
              <a:rPr lang="ru-RU" sz="2000" b="1" dirty="0" smtClean="0"/>
              <a:t>место разделили команды</a:t>
            </a:r>
            <a:br>
              <a:rPr lang="ru-RU" sz="2000" b="1" dirty="0" smtClean="0"/>
            </a:br>
            <a:r>
              <a:rPr lang="ru-RU" sz="2000" b="1" dirty="0" smtClean="0"/>
              <a:t>5 «А» и 5 «Г» классов:</a:t>
            </a:r>
            <a:br>
              <a:rPr lang="ru-RU" sz="2000" b="1" dirty="0" smtClean="0"/>
            </a:br>
            <a:r>
              <a:rPr lang="ru-RU" sz="2000" b="1" dirty="0" smtClean="0"/>
              <a:t>«</a:t>
            </a:r>
            <a:r>
              <a:rPr lang="en-US" sz="2000" b="1" dirty="0"/>
              <a:t>B</a:t>
            </a:r>
            <a:r>
              <a:rPr lang="en-US" sz="2000" b="1" dirty="0" smtClean="0"/>
              <a:t>igfoot</a:t>
            </a:r>
            <a:r>
              <a:rPr lang="ru-RU" sz="2000" b="1" dirty="0" smtClean="0"/>
              <a:t>» и «</a:t>
            </a:r>
            <a:r>
              <a:rPr lang="en-US" sz="2000" b="1" dirty="0" smtClean="0"/>
              <a:t>Holiday Rescuers</a:t>
            </a:r>
            <a:r>
              <a:rPr lang="ru-RU" sz="2000" b="1" dirty="0" smtClean="0"/>
              <a:t>»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38" y="1825625"/>
            <a:ext cx="10340662" cy="477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Награждение участников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2200" b="1" dirty="0" smtClean="0"/>
              <a:t>2 </a:t>
            </a:r>
            <a:r>
              <a:rPr lang="ru-RU" sz="2200" b="1" dirty="0" smtClean="0"/>
              <a:t>место команда 5 «В» класса 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ru-RU" sz="2200" b="1" dirty="0" smtClean="0"/>
              <a:t>«</a:t>
            </a:r>
            <a:r>
              <a:rPr lang="en-US" sz="2200" b="1" dirty="0" smtClean="0"/>
              <a:t>Hard gingerbread</a:t>
            </a:r>
            <a:r>
              <a:rPr lang="ru-RU" sz="2200" b="1" dirty="0" smtClean="0"/>
              <a:t>»</a:t>
            </a:r>
            <a:endParaRPr lang="ru-RU" sz="2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71517"/>
            <a:ext cx="10515600" cy="48604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3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и задачи викторины: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Повышение интереса к изучению предмета;</a:t>
            </a:r>
          </a:p>
          <a:p>
            <a:r>
              <a:rPr lang="ru-RU" dirty="0" smtClean="0"/>
              <a:t>Формирование и совершенствование предметных умений и навыков;</a:t>
            </a:r>
          </a:p>
          <a:p>
            <a:r>
              <a:rPr lang="ru-RU" dirty="0" smtClean="0"/>
              <a:t>Диагностика и контроль образовательных результатов в игровой форме;</a:t>
            </a:r>
          </a:p>
          <a:p>
            <a:r>
              <a:rPr lang="ru-RU" dirty="0" smtClean="0"/>
              <a:t>Повышение результативности с помощью соревнования;</a:t>
            </a:r>
          </a:p>
          <a:p>
            <a:r>
              <a:rPr lang="ru-RU" dirty="0" smtClean="0"/>
              <a:t>Расширение образовательного процесса за рамки урока;</a:t>
            </a:r>
          </a:p>
          <a:p>
            <a:r>
              <a:rPr lang="ru-RU" dirty="0" smtClean="0"/>
              <a:t>Развитие умения работать и принимать решения в команде;</a:t>
            </a:r>
          </a:p>
          <a:p>
            <a:r>
              <a:rPr lang="ru-RU" dirty="0" smtClean="0"/>
              <a:t>Развитие волевых и лидерских качеств;</a:t>
            </a:r>
          </a:p>
          <a:p>
            <a:r>
              <a:rPr lang="ru-RU" dirty="0" smtClean="0"/>
              <a:t>Выявление учащихся, интересующихся предметом;</a:t>
            </a:r>
          </a:p>
          <a:p>
            <a:r>
              <a:rPr lang="ru-RU" dirty="0" smtClean="0"/>
              <a:t>Развитие творческих способностей;</a:t>
            </a:r>
          </a:p>
          <a:p>
            <a:r>
              <a:rPr lang="ru-RU" dirty="0" smtClean="0"/>
              <a:t>Показать пример использования электронных устройств в образовательных целях;</a:t>
            </a:r>
          </a:p>
          <a:p>
            <a:r>
              <a:rPr lang="ru-RU" dirty="0" smtClean="0"/>
              <a:t>Научить школьника пользоваться конкретными образовательными приложениями и сервисами, необходимыми в учебе.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95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Награждение участников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200" b="1" dirty="0" smtClean="0"/>
              <a:t>Победители викторины</a:t>
            </a:r>
            <a:br>
              <a:rPr lang="ru-RU" sz="2200" b="1" dirty="0" smtClean="0"/>
            </a:br>
            <a:r>
              <a:rPr lang="ru-RU" sz="2200" b="1" dirty="0" smtClean="0"/>
              <a:t>команда 5 «А» класса «</a:t>
            </a:r>
            <a:r>
              <a:rPr lang="en-US" sz="2200" b="1" dirty="0" smtClean="0"/>
              <a:t>Grizzly</a:t>
            </a:r>
            <a:r>
              <a:rPr lang="ru-RU" sz="2200" b="1" dirty="0" smtClean="0"/>
              <a:t>»</a:t>
            </a:r>
            <a:endParaRPr lang="ru-RU" sz="2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8"/>
            <a:ext cx="10441205" cy="4826022"/>
          </a:xfrm>
        </p:spPr>
      </p:pic>
    </p:spTree>
    <p:extLst>
      <p:ext uri="{BB962C8B-B14F-4D97-AF65-F5344CB8AC3E}">
        <p14:creationId xmlns:p14="http://schemas.microsoft.com/office/powerpoint/2010/main" val="334291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Методические приемы использованные при разработке заданий викторины.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Разнообразие форм и типов заданий: индивидуальные, в паре или группе, обсуждение в команде, распределение ролей.</a:t>
            </a:r>
          </a:p>
          <a:p>
            <a:r>
              <a:rPr lang="ru-RU" dirty="0" smtClean="0"/>
              <a:t>Демонстрация знаний, умений или компетенций </a:t>
            </a:r>
            <a:r>
              <a:rPr lang="ru-RU" dirty="0"/>
              <a:t>и</a:t>
            </a:r>
            <a:r>
              <a:rPr lang="ru-RU" dirty="0" smtClean="0"/>
              <a:t> их приобретение в ходе выполнения.</a:t>
            </a:r>
          </a:p>
          <a:p>
            <a:r>
              <a:rPr lang="ru-RU" dirty="0"/>
              <a:t>П</a:t>
            </a:r>
            <a:r>
              <a:rPr lang="ru-RU" dirty="0" smtClean="0"/>
              <a:t>оиск необходимой информации в указанных источниках, а также свободный поиск информации.</a:t>
            </a:r>
          </a:p>
          <a:p>
            <a:r>
              <a:rPr lang="ru-RU" dirty="0" smtClean="0"/>
              <a:t>Ограничения количества попыток и времени выполнения заданий.</a:t>
            </a:r>
          </a:p>
          <a:p>
            <a:r>
              <a:rPr lang="ru-RU" dirty="0" smtClean="0"/>
              <a:t>Учет скорости выполнения заданий.</a:t>
            </a:r>
          </a:p>
          <a:p>
            <a:r>
              <a:rPr lang="ru-RU" dirty="0" smtClean="0"/>
              <a:t>Возможность воспользоваться помощью организаторов.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867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Оценивание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Правильность, корректность выполнения заданий, обоснованность и аргументированность выводов</a:t>
            </a:r>
          </a:p>
          <a:p>
            <a:r>
              <a:rPr lang="ru-RU" dirty="0" smtClean="0"/>
              <a:t>Для любых заданий (кроме творческих)</a:t>
            </a:r>
          </a:p>
          <a:p>
            <a:r>
              <a:rPr lang="ru-RU" dirty="0" smtClean="0"/>
              <a:t>За более точный/ полный/ аргументированный ответ начислялось больше баллов</a:t>
            </a:r>
          </a:p>
          <a:p>
            <a:pPr marL="0" indent="0">
              <a:buNone/>
            </a:pPr>
            <a:r>
              <a:rPr lang="ru-RU" b="1" dirty="0" smtClean="0"/>
              <a:t>Время, затраченное на выполнение задания</a:t>
            </a:r>
          </a:p>
          <a:p>
            <a:r>
              <a:rPr lang="ru-RU" dirty="0" smtClean="0"/>
              <a:t>Для любых заданий.</a:t>
            </a:r>
          </a:p>
          <a:p>
            <a:r>
              <a:rPr lang="ru-RU" dirty="0" smtClean="0"/>
              <a:t>За быстрое (и правильное) выполнение задания начислялись дополнительные баллы.</a:t>
            </a:r>
          </a:p>
          <a:p>
            <a:pPr marL="0" indent="0">
              <a:buNone/>
            </a:pPr>
            <a:r>
              <a:rPr lang="ru-RU" b="1" dirty="0" smtClean="0"/>
              <a:t>Самостоятельность</a:t>
            </a:r>
          </a:p>
          <a:p>
            <a:r>
              <a:rPr lang="ru-RU" dirty="0" smtClean="0"/>
              <a:t>Для заданий, в которых можно воспользоваться подсказкой и/или помощью организатора.</a:t>
            </a:r>
          </a:p>
          <a:p>
            <a:r>
              <a:rPr lang="ru-RU" dirty="0" smtClean="0"/>
              <a:t>За использование подсказок могут устанавливались штрафы: снижение балла за выполнение задания.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3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этапы  подготовки и проведения викторины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Разработка викторины, подготовка материалов;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Знакомство с сюжетом, правилами, формирование команд, распределение ролей;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Выполнение заданий, прохождение этапов;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Подведение итогов, награждение победителей;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Анализ результатов, рефлексия.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73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Ресурсы для проведения викторины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Организаторы (учитель и учащиеся 11 класса)</a:t>
            </a:r>
          </a:p>
          <a:p>
            <a:r>
              <a:rPr lang="ru-RU" dirty="0" smtClean="0"/>
              <a:t>Компьютер или ноутбук с </a:t>
            </a:r>
            <a:r>
              <a:rPr lang="ru-RU" dirty="0" err="1" smtClean="0"/>
              <a:t>интеренетом</a:t>
            </a:r>
            <a:endParaRPr lang="ru-RU" dirty="0" smtClean="0"/>
          </a:p>
          <a:p>
            <a:r>
              <a:rPr lang="ru-RU" dirty="0" smtClean="0"/>
              <a:t>Сервис </a:t>
            </a:r>
            <a:r>
              <a:rPr lang="en-US" dirty="0" err="1" smtClean="0"/>
              <a:t>Quizizz</a:t>
            </a:r>
            <a:endParaRPr lang="en-US" dirty="0" smtClean="0"/>
          </a:p>
          <a:p>
            <a:r>
              <a:rPr lang="ru-RU" dirty="0" smtClean="0"/>
              <a:t>Формы</a:t>
            </a:r>
            <a:r>
              <a:rPr lang="en-US" dirty="0" smtClean="0"/>
              <a:t> Google</a:t>
            </a:r>
            <a:endParaRPr lang="ru-RU" dirty="0" smtClean="0"/>
          </a:p>
          <a:p>
            <a:r>
              <a:rPr lang="ru-RU" dirty="0" smtClean="0"/>
              <a:t>Генератор </a:t>
            </a:r>
            <a:r>
              <a:rPr lang="en-US" dirty="0" smtClean="0"/>
              <a:t>QR</a:t>
            </a:r>
            <a:r>
              <a:rPr lang="ru-RU" dirty="0" smtClean="0"/>
              <a:t>-кодов (например </a:t>
            </a:r>
            <a:r>
              <a:rPr lang="en-US" dirty="0" smtClean="0"/>
              <a:t>qrcoder.ru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Приложение для считывания </a:t>
            </a:r>
            <a:r>
              <a:rPr lang="en-US" dirty="0" smtClean="0"/>
              <a:t>QR</a:t>
            </a:r>
            <a:r>
              <a:rPr lang="ru-RU" dirty="0" smtClean="0"/>
              <a:t>-кодов (например «</a:t>
            </a:r>
            <a:r>
              <a:rPr lang="en-US" dirty="0" smtClean="0"/>
              <a:t>QR-reader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или стандартное «Камера»)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Участники (учащиеся 5-х классов)</a:t>
            </a:r>
            <a:endParaRPr lang="ru-RU" b="1" dirty="0"/>
          </a:p>
          <a:p>
            <a:r>
              <a:rPr lang="ru-RU" dirty="0" smtClean="0"/>
              <a:t>Смартфон или планшет с интернетом</a:t>
            </a:r>
          </a:p>
          <a:p>
            <a:r>
              <a:rPr lang="ru-RU" dirty="0" smtClean="0"/>
              <a:t>Приложение </a:t>
            </a:r>
            <a:r>
              <a:rPr lang="en-US" dirty="0" err="1" smtClean="0"/>
              <a:t>Quizizz</a:t>
            </a:r>
            <a:endParaRPr lang="ru-RU" dirty="0" smtClean="0"/>
          </a:p>
          <a:p>
            <a:r>
              <a:rPr lang="ru-RU" dirty="0"/>
              <a:t>Приложение для считывания </a:t>
            </a:r>
            <a:r>
              <a:rPr lang="en-US" dirty="0"/>
              <a:t>QR</a:t>
            </a:r>
            <a:r>
              <a:rPr lang="ru-RU" dirty="0"/>
              <a:t>-кодов (например «</a:t>
            </a:r>
            <a:r>
              <a:rPr lang="en-US" dirty="0"/>
              <a:t>QR-reader</a:t>
            </a:r>
            <a:r>
              <a:rPr lang="ru-RU" dirty="0"/>
              <a:t>»</a:t>
            </a:r>
            <a:r>
              <a:rPr lang="en-US" dirty="0"/>
              <a:t> </a:t>
            </a:r>
            <a:r>
              <a:rPr lang="ru-RU" dirty="0"/>
              <a:t>или стандартное «Камера»)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8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Программа викторины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4302304"/>
              </p:ext>
            </p:extLst>
          </p:nvPr>
        </p:nvGraphicFramePr>
        <p:xfrm>
          <a:off x="838200" y="1580926"/>
          <a:ext cx="10361442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448"/>
                <a:gridCol w="2794715"/>
                <a:gridCol w="3206840"/>
                <a:gridCol w="1803042"/>
                <a:gridCol w="165639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День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Название этапа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Содержание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этапа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Ресурс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Макс.балл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hate Christmas!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Формирование и регистрация команд, выбор капитана,</a:t>
                      </a:r>
                      <a:r>
                        <a:rPr lang="ru-RU" sz="2000" baseline="0" dirty="0" smtClean="0"/>
                        <a:t> тестовое задание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Google </a:t>
                      </a:r>
                      <a:r>
                        <a:rPr lang="ru-RU" sz="2000" dirty="0" smtClean="0"/>
                        <a:t>формы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 smtClean="0"/>
                        <a:t>Quizziz</a:t>
                      </a:r>
                      <a:r>
                        <a:rPr lang="en-US" sz="2000" dirty="0" smtClean="0"/>
                        <a:t> 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Christmas hurly burly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Ответы на вопросы с развернутым ответом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Google </a:t>
                      </a:r>
                      <a:r>
                        <a:rPr lang="ru-RU" sz="2000" dirty="0" smtClean="0"/>
                        <a:t>формы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6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3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Christmas around the world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Викторина с выбором ответа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Google </a:t>
                      </a:r>
                      <a:r>
                        <a:rPr lang="ru-RU" sz="2000" dirty="0" smtClean="0"/>
                        <a:t>формы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14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Hello, Santa!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Викторина с выбором ответа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Quizziz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letter to Santa Claus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Составление письма, заполнение формы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Google </a:t>
                      </a:r>
                      <a:r>
                        <a:rPr lang="ru-RU" sz="2000" dirty="0" smtClean="0"/>
                        <a:t>формы</a:t>
                      </a:r>
                    </a:p>
                    <a:p>
                      <a:r>
                        <a:rPr lang="ru-RU" sz="2000" dirty="0" smtClean="0"/>
                        <a:t>Электронная почта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2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5827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Старт викторины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1218" y="1271833"/>
            <a:ext cx="3798194" cy="482785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За неделю до викторины в кабинетах иностранного языка и  классных кабинетах размещаются две листовки (формата А4 каждая):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Общая инструкция (что необходимо для участия);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Этапы викторины и </a:t>
            </a:r>
            <a:r>
              <a:rPr lang="en-US" dirty="0" smtClean="0"/>
              <a:t>QR</a:t>
            </a:r>
            <a:r>
              <a:rPr lang="ru-RU" dirty="0" smtClean="0"/>
              <a:t>-коды со ссылками на сайт с заданиями и текущими результатами.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39" y="988497"/>
            <a:ext cx="4029117" cy="569563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403" y="988498"/>
            <a:ext cx="4029117" cy="569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4669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Все материалы размещаются на сайте</a:t>
            </a:r>
            <a:br>
              <a:rPr lang="ru-RU" b="1" dirty="0" smtClean="0"/>
            </a:br>
            <a:r>
              <a:rPr lang="en-US" b="1" dirty="0" smtClean="0">
                <a:hlinkClick r:id="rId2"/>
              </a:rPr>
              <a:t>Christmas contest 2020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326524"/>
            <a:ext cx="10881575" cy="52159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Инструкции       </a:t>
            </a:r>
            <a:r>
              <a:rPr lang="en-US" dirty="0" smtClean="0"/>
              <a:t>  </a:t>
            </a:r>
            <a:r>
              <a:rPr lang="ru-RU" dirty="0" smtClean="0"/>
              <a:t>  Сроки, этапы, результаты    Задания и критерии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5" y="1766203"/>
            <a:ext cx="3515932" cy="49701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131" y="1766203"/>
            <a:ext cx="3514861" cy="4968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037" y="1766204"/>
            <a:ext cx="3527738" cy="498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7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769</Words>
  <Application>Microsoft Office PowerPoint</Application>
  <PresentationFormat>Широкоэкранный</PresentationFormat>
  <Paragraphs>150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Цифровая викторина по английскому языку  «Пять дней до рождества» для учащихся 5-х классов МАОУ СОШ № 75</vt:lpstr>
      <vt:lpstr>Цели и задачи викторины:</vt:lpstr>
      <vt:lpstr>Методические приемы использованные при разработке заданий викторины.</vt:lpstr>
      <vt:lpstr>Оценивание</vt:lpstr>
      <vt:lpstr>Основные этапы  подготовки и проведения викторины</vt:lpstr>
      <vt:lpstr>Ресурсы для проведения викторины</vt:lpstr>
      <vt:lpstr>Программа викторины</vt:lpstr>
      <vt:lpstr>Старт викторины</vt:lpstr>
      <vt:lpstr>Все материалы размещаются на сайте Christmas contest 2020</vt:lpstr>
      <vt:lpstr>Использование сайта для размещения материалов</vt:lpstr>
      <vt:lpstr>Структура сайта</vt:lpstr>
      <vt:lpstr>Первый этап</vt:lpstr>
      <vt:lpstr>Второй этап</vt:lpstr>
      <vt:lpstr>Третий этап</vt:lpstr>
      <vt:lpstr>Четвертый этап</vt:lpstr>
      <vt:lpstr>Пятый этап</vt:lpstr>
      <vt:lpstr>Наградные материалы</vt:lpstr>
      <vt:lpstr>Награждение участников 3 место разделили команды 5 «А» и 5 «Г» классов: «Bigfoot» и «Holiday Rescuers»</vt:lpstr>
      <vt:lpstr>Награждение участников 2 место команда 5 «В» класса  «Hard gingerbread»</vt:lpstr>
      <vt:lpstr>Награждение участников Победители викторины команда 5 «А» класса «Grizzly»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викторина по английскому языку  «Пять дней до рождества» для учащихся 5-х классов</dc:title>
  <dc:creator>Пользователь</dc:creator>
  <cp:lastModifiedBy>Пользователь</cp:lastModifiedBy>
  <cp:revision>31</cp:revision>
  <dcterms:created xsi:type="dcterms:W3CDTF">2020-02-19T06:39:57Z</dcterms:created>
  <dcterms:modified xsi:type="dcterms:W3CDTF">2020-06-24T18:25:39Z</dcterms:modified>
</cp:coreProperties>
</file>