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7" r:id="rId2"/>
    <p:sldId id="341" r:id="rId3"/>
    <p:sldId id="351" r:id="rId4"/>
    <p:sldId id="352" r:id="rId5"/>
    <p:sldId id="326" r:id="rId6"/>
    <p:sldId id="358" r:id="rId7"/>
    <p:sldId id="356" r:id="rId8"/>
    <p:sldId id="267" r:id="rId9"/>
    <p:sldId id="319" r:id="rId10"/>
    <p:sldId id="350" r:id="rId11"/>
    <p:sldId id="316" r:id="rId12"/>
    <p:sldId id="354" r:id="rId13"/>
    <p:sldId id="355" r:id="rId14"/>
    <p:sldId id="360" r:id="rId15"/>
    <p:sldId id="338" r:id="rId16"/>
    <p:sldId id="353" r:id="rId17"/>
    <p:sldId id="331" r:id="rId18"/>
    <p:sldId id="33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663300"/>
    <a:srgbClr val="875A2D"/>
    <a:srgbClr val="99FFCC"/>
    <a:srgbClr val="A0FABE"/>
    <a:srgbClr val="5D7E00"/>
    <a:srgbClr val="9E4F00"/>
    <a:srgbClr val="CC3300"/>
    <a:srgbClr val="EE71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9" autoAdjust="0"/>
    <p:restoredTop sz="94660"/>
  </p:normalViewPr>
  <p:slideViewPr>
    <p:cSldViewPr>
      <p:cViewPr>
        <p:scale>
          <a:sx n="91" d="100"/>
          <a:sy n="91" d="100"/>
        </p:scale>
        <p:origin x="-221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C500B43-34F3-4BAD-A717-4DD0C09630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874AB1-94F6-4DC9-BFA2-378E967AD5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AD127-2A45-4273-A04A-C496B75552E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773DF-293A-4EAD-9AAB-74E8459C75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AC084-D927-4642-AAA8-044FC6839E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7BD988-4023-4199-BEDC-F45AB77DDD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38316A-03AB-4C4D-9DB1-63AA0665C1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BBECC-4F39-4575-B31C-BEF741312C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8C0A48-E459-4E62-992B-29DE42A1A9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pPr>
              <a:defRPr/>
            </a:pPr>
            <a:fld id="{CB0C9935-F967-4DF8-BD2A-61A3B92D21F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pPr>
              <a:defRPr/>
            </a:pPr>
            <a:fld id="{07232D1D-9352-4C34-A250-D33E3BEF44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pPr>
              <a:defRPr/>
            </a:pPr>
            <a:fld id="{B1ED4C3A-3723-4494-A6F5-130846ABA2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epo.ucoz.com/images/12june/fl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836712"/>
            <a:ext cx="8964488" cy="378565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9 декабря – </a:t>
            </a:r>
          </a:p>
          <a:p>
            <a:pPr algn="ctr">
              <a:defRPr/>
            </a:pPr>
            <a:r>
              <a:rPr lang="ru-RU" sz="8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День  Героев 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Отечества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30" y="5589240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инструктор по ФИЗО Никонова Е.Ю.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6926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Беслан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335676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973" y="3573016"/>
            <a:ext cx="3360373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74855"/>
            <a:ext cx="3579289" cy="238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Мама\Мои документы\Мои рисунки\Russian_paratroopers_9_may_2005_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4581128"/>
            <a:ext cx="4212171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Герои Отечества</a:t>
            </a:r>
            <a:endParaRPr lang="ru-RU" sz="4800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836712"/>
            <a:ext cx="3826768" cy="144016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Аллеи памяти Североуральска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980728"/>
            <a:ext cx="3634005" cy="2407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09" y="3645024"/>
            <a:ext cx="3810001" cy="25384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924944"/>
            <a:ext cx="3275856" cy="2183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836712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 посвящённые героям</a:t>
            </a:r>
            <a:r>
              <a:rPr lang="ru-RU" sz="4000" b="1" dirty="0">
                <a:solidFill>
                  <a:srgbClr val="FF0000"/>
                </a:solidFill>
              </a:rPr>
              <a:t/>
            </a:r>
            <a:br>
              <a:rPr lang="ru-RU" sz="40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Североуральске</a:t>
            </a:r>
            <a:r>
              <a:rPr lang="ru-RU" sz="4000" b="1" dirty="0" smtClean="0">
                <a:solidFill>
                  <a:srgbClr val="FF0000"/>
                </a:solidFill>
              </a:rPr>
              <a:t/>
            </a:r>
            <a:br>
              <a:rPr lang="ru-RU" sz="4000" b="1" dirty="0" smtClean="0">
                <a:solidFill>
                  <a:srgbClr val="FF0000"/>
                </a:solidFill>
              </a:rPr>
            </a:b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3"/>
            <a:ext cx="288032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52" y="3861048"/>
            <a:ext cx="1888172" cy="2751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56793"/>
            <a:ext cx="2795803" cy="20968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861048"/>
            <a:ext cx="3429761" cy="2572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Мирные профессии героев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G:\кате распечатать\4 штуки на А 4\105023353-team-of-surgeons-operating-in-the-hospit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000108"/>
            <a:ext cx="4214842" cy="2642616"/>
          </a:xfrm>
          <a:prstGeom prst="rect">
            <a:avLst/>
          </a:prstGeom>
          <a:noFill/>
        </p:spPr>
      </p:pic>
      <p:pic>
        <p:nvPicPr>
          <p:cNvPr id="1028" name="Picture 4" descr="G:\кате распечатать\4 штуки на А 4\d0e1af7c031706679188f27a7558e44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4876" y="1000108"/>
            <a:ext cx="4286280" cy="2643206"/>
          </a:xfrm>
          <a:prstGeom prst="rect">
            <a:avLst/>
          </a:prstGeom>
          <a:noFill/>
        </p:spPr>
      </p:pic>
      <p:pic>
        <p:nvPicPr>
          <p:cNvPr id="1029" name="Picture 5" descr="G:\кате распечатать\4 штуки на А 4\gagarin2-rz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640" y="3707828"/>
            <a:ext cx="2066925" cy="2857500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17032"/>
            <a:ext cx="4122259" cy="274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05S0147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8038" y="2636838"/>
            <a:ext cx="2160587" cy="3538537"/>
          </a:xfrm>
          <a:ln w="571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764704"/>
            <a:ext cx="7956376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</a:t>
            </a:r>
          </a:p>
          <a:p>
            <a:pPr algn="ctr">
              <a:defRPr/>
            </a:pPr>
            <a:r>
              <a:rPr lang="ru-RU" sz="44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Героя Советского Союза</a:t>
            </a:r>
            <a:endParaRPr lang="ru-RU" sz="4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36685" y="2492896"/>
            <a:ext cx="5760640" cy="36009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sz="2800" dirty="0" smtClean="0"/>
              <a:t> </a:t>
            </a: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государственная  награда </a:t>
            </a:r>
          </a:p>
          <a:p>
            <a:pPr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Федерации — звание, присваиваемое за заслуги перед государством и народом, связанные с совершением геройского подвига.</a:t>
            </a:r>
          </a:p>
          <a:p>
            <a:pPr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Герою Российской Федерации вручается знак особого отличия — медаль «Золотая Звезда».</a:t>
            </a:r>
          </a:p>
        </p:txBody>
      </p:sp>
      <p:pic>
        <p:nvPicPr>
          <p:cNvPr id="6147" name="Picture 2" descr="Hero of the Russian Federation meda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22" y="1916832"/>
            <a:ext cx="2201863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589516"/>
            <a:ext cx="58326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Медаль </a:t>
            </a:r>
          </a:p>
          <a:p>
            <a:r>
              <a:rPr lang="ru-RU" sz="2800" b="1" dirty="0" smtClean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Героя  </a:t>
            </a:r>
            <a:r>
              <a:rPr lang="ru-RU" sz="2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Российской  Федерации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550" y="1341438"/>
            <a:ext cx="4176713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удостоенных  звания — лётчики-космонавты, военнослужащие, участники Великой Отечественной 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войны и иных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боевых действий, лётчики-испытатели, спортсмены, 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разведчики, учёные  </a:t>
            </a:r>
          </a:p>
          <a:p>
            <a:pPr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многие другие.</a:t>
            </a:r>
          </a:p>
        </p:txBody>
      </p:sp>
      <p:pic>
        <p:nvPicPr>
          <p:cNvPr id="29698" name="Picture 2" descr="http://zabort.ru/uploads/images/00/60/57/2010/11/06/2aa5cf87f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340768"/>
            <a:ext cx="4754876" cy="388843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pravoedelo.ru/sites/default/files/ct_news/r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548680"/>
            <a:ext cx="8712968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Героями не рождаются, героями становятся в час испытаний.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645024"/>
            <a:ext cx="7272808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 подвигах - стихи слагают.</a:t>
            </a:r>
            <a:b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О славе – песни создают.</a:t>
            </a:r>
            <a:b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“Герои никогда не умирают,</a:t>
            </a:r>
            <a:b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3600" b="1" dirty="0">
                <a:ln>
                  <a:solidFill>
                    <a:schemeClr val="bg1"/>
                  </a:solidFill>
                </a:ln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Герои в нашей памяти живут!”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429000"/>
            <a:ext cx="600204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700" y="980728"/>
            <a:ext cx="3260495" cy="216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7" y="764704"/>
            <a:ext cx="7921625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каждую эпоху есть свои</a:t>
            </a:r>
          </a:p>
          <a:p>
            <a:pPr algn="ctr"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ГЕРОИ -  это люди, которые отважно защищали своё Отечество, внесли огромный вклад в историю своей страны. </a:t>
            </a:r>
          </a:p>
          <a:p>
            <a:pPr algn="ctr"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Люди, которые совершили подвиг,   многие из них пожертвовали своей жизнью  во  благо Родины</a:t>
            </a:r>
            <a:r>
              <a:rPr lang="ru-RU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2" descr="H:\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212976"/>
            <a:ext cx="4017962" cy="286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550" y="1124744"/>
            <a:ext cx="7129463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2007 году по инициативе президента страны Владимира Владимировича Путина было внесено изменение в федеральный закон Российской Федерации «О днях воинской славы и памятных датах России», в соответствии с которым</a:t>
            </a:r>
          </a:p>
          <a:p>
            <a:pPr algn="ctr">
              <a:defRPr/>
            </a:pPr>
            <a:r>
              <a:rPr lang="ru-RU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 декабря  был  установлен 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Днём  памяти  Героев  Отечества.</a:t>
            </a:r>
            <a:r>
              <a:rPr lang="ru-RU" sz="3200" b="1" dirty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b="1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4" descr="C:\Users\Светлана Николаевна\Documents\Мои документы\мои рисунки\анимация  + картинки\праздники, надписи\1430657-382a9d484d8bac3b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76700"/>
            <a:ext cx="2940050" cy="196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86863" y="764704"/>
            <a:ext cx="6400800" cy="829816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Герои Отечества:</a:t>
            </a:r>
            <a:b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прошлое, настоящее, будущее.</a:t>
            </a:r>
          </a:p>
        </p:txBody>
      </p:sp>
      <p:pic>
        <p:nvPicPr>
          <p:cNvPr id="3075" name="Picture 4" descr="alexander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936228"/>
            <a:ext cx="1755520" cy="3312368"/>
          </a:xfrm>
          <a:noFill/>
        </p:spPr>
      </p:pic>
      <p:pic>
        <p:nvPicPr>
          <p:cNvPr id="98309" name="Picture 5" descr="2670648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204864"/>
            <a:ext cx="3094707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10" name="Picture 6" descr="9706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292028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7" y="509049"/>
            <a:ext cx="6193086" cy="128111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 Отечественная </a:t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война 1941-1945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9877" name="Picture 5" descr="FujREgkO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7610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0018" y="417514"/>
            <a:ext cx="5626968" cy="654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герои войны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Содержимое 3" descr="http://mil.ru/images/military/military/photo/Valia-Kotik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071546"/>
            <a:ext cx="2000264" cy="2697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mil.ru/images/military/military/photo/Lenia-Golikov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1071546"/>
            <a:ext cx="192882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mil.ru/images/military/military/photo/Zina-Portnova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071546"/>
            <a:ext cx="192882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mil.ru/images/military/military/photo/Galia-Komleva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1071546"/>
            <a:ext cx="192882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mil.ru/images/military/military/photo/Vitia-Homenko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6" y="3929066"/>
            <a:ext cx="1928826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mil.ru/images/military/military/photo/Saha-Kovalev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929067"/>
            <a:ext cx="1928811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mil.ru/images/military/military/photo/Nina-Kukoverova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12" y="3929067"/>
            <a:ext cx="1928811" cy="2714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mil.ru/images/military/military/photo/Uta-Bondarovskaya.jpg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3929066"/>
            <a:ext cx="2000249" cy="2714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yarsky" pitchFamily="33" charset="0"/>
              </a:rPr>
              <a:t>Афганистан</a:t>
            </a:r>
          </a:p>
        </p:txBody>
      </p:sp>
      <p:pic>
        <p:nvPicPr>
          <p:cNvPr id="17412" name="Picture 4" descr="22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85051"/>
            <a:ext cx="3184065" cy="208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Documents and Settings\Ирина\Рабочий стол\день героя россии\афганистан\rO90BaVBA0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6056" y="1052736"/>
            <a:ext cx="2952328" cy="2151697"/>
          </a:xfrm>
          <a:prstGeom prst="rect">
            <a:avLst/>
          </a:prstGeom>
          <a:noFill/>
        </p:spPr>
      </p:pic>
      <p:pic>
        <p:nvPicPr>
          <p:cNvPr id="2051" name="Picture 3" descr="C:\Documents and Settings\Ирина\Рабочий стол\день героя россии\афганистан\s1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56992"/>
            <a:ext cx="3367659" cy="2664296"/>
          </a:xfrm>
          <a:prstGeom prst="rect">
            <a:avLst/>
          </a:prstGeom>
          <a:noFill/>
        </p:spPr>
      </p:pic>
      <p:pic>
        <p:nvPicPr>
          <p:cNvPr id="2052" name="Picture 4" descr="C:\Documents and Settings\Ирина\Рабочий стол\день героя россии\афганистан\1475514312_4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44877" y="3356992"/>
            <a:ext cx="3793512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843808" y="692696"/>
            <a:ext cx="3816424" cy="66930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yarsky" pitchFamily="33" charset="0"/>
              </a:rPr>
              <a:t>Чечня </a:t>
            </a:r>
          </a:p>
        </p:txBody>
      </p:sp>
      <p:pic>
        <p:nvPicPr>
          <p:cNvPr id="18436" name="Picture 4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772816"/>
            <a:ext cx="4259300" cy="288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 descr="3ч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557" y="3357563"/>
            <a:ext cx="4254818" cy="26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53" name="Picture 9" descr="ч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75" y="1484784"/>
            <a:ext cx="3796866" cy="2262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1452</TotalTime>
  <Words>147</Words>
  <Application>Microsoft Office PowerPoint</Application>
  <PresentationFormat>Экран (4:3)</PresentationFormat>
  <Paragraphs>33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Герои Отечества:  прошлое, настоящее, будущее.</vt:lpstr>
      <vt:lpstr>Великая  Отечественная  война 1941-1945 </vt:lpstr>
      <vt:lpstr>Дети герои войны</vt:lpstr>
      <vt:lpstr>Афганистан</vt:lpstr>
      <vt:lpstr>Чечня </vt:lpstr>
      <vt:lpstr>Беслан</vt:lpstr>
      <vt:lpstr>Презентация PowerPoint</vt:lpstr>
      <vt:lpstr>Аллеи памяти Североуральска</vt:lpstr>
      <vt:lpstr>Памятники посвящённые героям в Североуральске </vt:lpstr>
      <vt:lpstr>Мирные профессии героев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Виталий                       Александрович                            Закруткин   «Матерь человеческая» (фрагмент из  повести)</dc:title>
  <dc:creator>User</dc:creator>
  <cp:lastModifiedBy>Пользователь Windows</cp:lastModifiedBy>
  <cp:revision>71</cp:revision>
  <dcterms:created xsi:type="dcterms:W3CDTF">2008-06-25T16:49:17Z</dcterms:created>
  <dcterms:modified xsi:type="dcterms:W3CDTF">2021-12-13T11:20:35Z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1691973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