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Бережное отношение </a:t>
            </a:r>
            <a:br>
              <a:rPr lang="ru-RU" b="1" dirty="0" smtClean="0"/>
            </a:br>
            <a:r>
              <a:rPr lang="ru-RU" b="1" dirty="0" smtClean="0"/>
              <a:t>к природе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88" y="404664"/>
            <a:ext cx="8627625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5413" y="361950"/>
            <a:ext cx="63531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980728"/>
            <a:ext cx="8652717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95936" y="6165304"/>
            <a:ext cx="1569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Озеро Байкал</a:t>
            </a:r>
            <a:endParaRPr lang="ru-RU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2129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59075" cy="2255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AutoShape 4" descr="Социально-культурный комплекс станицы Ленинградской Краснодарский кра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C:\Users\sailor\Desktop\70b6ede1-452f-46aa-9638-c621630ca18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3" name="Picture 9" descr="Рисунок на тему бережное отношение к природе (67 фото) » Рисунки для  срисовки и не тольк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367721"/>
            <a:ext cx="5256584" cy="43016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742" y="188640"/>
            <a:ext cx="9224742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73016"/>
            <a:ext cx="859366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60648"/>
            <a:ext cx="5146009" cy="3710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47993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5536" y="260648"/>
            <a:ext cx="20035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Работа в группах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581128"/>
            <a:ext cx="7056784" cy="203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406477" cy="39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149080"/>
            <a:ext cx="8374846" cy="1581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05498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645024"/>
            <a:ext cx="8012527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b="7661"/>
          <a:stretch>
            <a:fillRect/>
          </a:stretch>
        </p:blipFill>
        <p:spPr bwMode="auto">
          <a:xfrm>
            <a:off x="395536" y="188640"/>
            <a:ext cx="8309912" cy="5503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836712"/>
            <a:ext cx="6534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Вывод:</a:t>
            </a:r>
            <a:endParaRPr lang="ru-RU" sz="2400" dirty="0" smtClean="0"/>
          </a:p>
          <a:p>
            <a:pPr algn="just"/>
            <a:r>
              <a:rPr lang="ru-RU" sz="2400" b="1" dirty="0" smtClean="0"/>
              <a:t>В древности наши предки верили в то, что каждое явление, каждый предмет природы имеет душу. Поэтому человек почитал природу, с благоговением относился к ней. Сейчас открыты многие тайны природы. Ученые доказали, что</a:t>
            </a:r>
            <a:r>
              <a:rPr lang="ru-RU" sz="2400" dirty="0" smtClean="0"/>
              <a:t> </a:t>
            </a:r>
            <a:r>
              <a:rPr lang="ru-RU" sz="2400" b="1" dirty="0" smtClean="0"/>
              <a:t>относиться к ней бережно и рационально обязан каждый человек, ведь от этого зависит жизнь будущих поколений.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4063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b="1" dirty="0" smtClean="0"/>
              <a:t>Составление рассказов по фотографии</a:t>
            </a:r>
            <a:endParaRPr lang="ru-RU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848" y="713699"/>
            <a:ext cx="6849512" cy="573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8243675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52</Words>
  <Application>Microsoft Office PowerPoint</Application>
  <PresentationFormat>Экран (4:3)</PresentationFormat>
  <Paragraphs>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Бережное отношение  к природе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Бережное отношение  к природе</dc:title>
  <dc:creator>sailor</dc:creator>
  <cp:lastModifiedBy>sailor</cp:lastModifiedBy>
  <cp:revision>3</cp:revision>
  <dcterms:created xsi:type="dcterms:W3CDTF">2022-07-28T16:51:28Z</dcterms:created>
  <dcterms:modified xsi:type="dcterms:W3CDTF">2022-07-28T17:15:41Z</dcterms:modified>
</cp:coreProperties>
</file>