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4" r:id="rId6"/>
    <p:sldId id="261" r:id="rId7"/>
    <p:sldId id="262" r:id="rId8"/>
    <p:sldId id="263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Проект:</a:t>
            </a:r>
            <a:br>
              <a:rPr lang="ru-RU" sz="4800" dirty="0" smtClean="0"/>
            </a:br>
            <a:r>
              <a:rPr lang="ru-RU" sz="4800" dirty="0" smtClean="0"/>
              <a:t>Старые вещи на новый лад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365104"/>
            <a:ext cx="7854696" cy="1752600"/>
          </a:xfrm>
        </p:spPr>
        <p:txBody>
          <a:bodyPr/>
          <a:lstStyle/>
          <a:p>
            <a:r>
              <a:rPr lang="ru-RU" dirty="0" smtClean="0"/>
              <a:t>Руководитель: </a:t>
            </a:r>
          </a:p>
          <a:p>
            <a:r>
              <a:rPr lang="ru-RU" dirty="0" smtClean="0"/>
              <a:t>учитель-логопед </a:t>
            </a:r>
          </a:p>
          <a:p>
            <a:r>
              <a:rPr lang="ru-RU" dirty="0" err="1" smtClean="0"/>
              <a:t>Гадельшина</a:t>
            </a:r>
            <a:r>
              <a:rPr lang="ru-RU" dirty="0" smtClean="0"/>
              <a:t> Н.С.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Повышение речевой активности через использование предметов народной старины в коррекционной работе с детьми с ТНР.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проекта: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Расширение знаний детей о национальной культуре нашего народа.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Обогащение словаря, совершенствование лексико-грамматического строя языка, развитие связной речи, развитие фонематических процессов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и мелкой моторики детей.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Активизировать речевую деятельность детей через использование предметов народной старины. 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b="1" dirty="0" smtClean="0"/>
              <a:t>Этапы осуществления проекта: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Организационный: октябрь-ноябрь</a:t>
            </a:r>
            <a:br>
              <a:rPr lang="ru-RU" sz="2400" dirty="0" smtClean="0"/>
            </a:br>
            <a:r>
              <a:rPr lang="ru-RU" sz="2400" dirty="0" smtClean="0"/>
              <a:t>Реализация проекта: декабрь – май.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916832"/>
            <a:ext cx="8373616" cy="475252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7200" b="1" dirty="0" smtClean="0"/>
              <a:t>Этапы реализации проекта:</a:t>
            </a:r>
            <a:endParaRPr lang="ru-RU" sz="7200" dirty="0" smtClean="0"/>
          </a:p>
          <a:p>
            <a:pPr>
              <a:buNone/>
            </a:pPr>
            <a:r>
              <a:rPr lang="ru-RU" sz="7200" u="sng" dirty="0" smtClean="0"/>
              <a:t>Подготовительный</a:t>
            </a:r>
            <a:endParaRPr lang="ru-RU" sz="7200" dirty="0" smtClean="0"/>
          </a:p>
          <a:p>
            <a:r>
              <a:rPr lang="ru-RU" sz="7200" dirty="0" smtClean="0"/>
              <a:t>Определение цели и задач</a:t>
            </a:r>
          </a:p>
          <a:p>
            <a:r>
              <a:rPr lang="ru-RU" sz="7200" dirty="0" smtClean="0"/>
              <a:t>Создание условий  для реализации проекта</a:t>
            </a:r>
          </a:p>
          <a:p>
            <a:pPr>
              <a:buNone/>
            </a:pPr>
            <a:r>
              <a:rPr lang="ru-RU" sz="7200" u="sng" dirty="0" smtClean="0"/>
              <a:t>Основной</a:t>
            </a:r>
            <a:endParaRPr lang="ru-RU" sz="7200" dirty="0" smtClean="0"/>
          </a:p>
          <a:p>
            <a:r>
              <a:rPr lang="ru-RU" sz="7200" dirty="0" smtClean="0"/>
              <a:t>Сбор предметов народного быта</a:t>
            </a:r>
          </a:p>
          <a:p>
            <a:r>
              <a:rPr lang="ru-RU" sz="7200" dirty="0" smtClean="0"/>
              <a:t>Изготовление дидактических игр и пособий</a:t>
            </a:r>
          </a:p>
          <a:p>
            <a:r>
              <a:rPr lang="ru-RU" sz="7200" dirty="0" smtClean="0"/>
              <a:t>Совместное изготовление детей с родителями театра на ложках «Колосок», книжек-малышек.</a:t>
            </a:r>
          </a:p>
          <a:p>
            <a:r>
              <a:rPr lang="ru-RU" sz="7200" dirty="0" smtClean="0"/>
              <a:t>Создание папок-раскрасок для детей </a:t>
            </a:r>
          </a:p>
          <a:p>
            <a:r>
              <a:rPr lang="ru-RU" sz="7200" dirty="0" smtClean="0"/>
              <a:t>Внедрение в воспитательно-образовательный процесс эффективных методов и приемов по активизации речевой деятельности с использованием предметов народного быта</a:t>
            </a:r>
          </a:p>
          <a:p>
            <a:pPr>
              <a:buNone/>
            </a:pPr>
            <a:r>
              <a:rPr lang="ru-RU" sz="7200" u="sng" dirty="0" smtClean="0"/>
              <a:t>Заключительный</a:t>
            </a:r>
            <a:endParaRPr lang="ru-RU" sz="7200" dirty="0" smtClean="0"/>
          </a:p>
          <a:p>
            <a:r>
              <a:rPr lang="ru-RU" sz="7200" dirty="0" smtClean="0"/>
              <a:t>Обработка результатов по реализации проекта</a:t>
            </a:r>
          </a:p>
          <a:p>
            <a:r>
              <a:rPr lang="ru-RU" sz="7200" dirty="0" smtClean="0"/>
              <a:t>Презентация проекта «Старые вещи на новый лад»</a:t>
            </a:r>
          </a:p>
          <a:p>
            <a:r>
              <a:rPr lang="ru-RU" sz="7200" dirty="0" smtClean="0"/>
              <a:t>Игра-викторина «Бабушкин сундук»</a:t>
            </a:r>
          </a:p>
          <a:p>
            <a:pPr>
              <a:buNone/>
            </a:pPr>
            <a:r>
              <a:rPr lang="ru-RU" sz="7200" b="1" dirty="0" smtClean="0"/>
              <a:t> </a:t>
            </a:r>
            <a:endParaRPr lang="ru-RU" sz="7200" dirty="0" smtClean="0"/>
          </a:p>
          <a:p>
            <a:pPr>
              <a:buNone/>
            </a:pPr>
            <a:r>
              <a:rPr lang="ru-RU" sz="7200" b="1" dirty="0" smtClean="0"/>
              <a:t/>
            </a:r>
            <a:br>
              <a:rPr lang="ru-RU" sz="7200" b="1" dirty="0" smtClean="0"/>
            </a:b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Мелкая моторика и развитие психологической базы речи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000" i="1" dirty="0" smtClean="0"/>
              <a:t>Штриховка</a:t>
            </a:r>
          </a:p>
          <a:p>
            <a:r>
              <a:rPr lang="ru-RU" sz="2000" i="1" dirty="0" smtClean="0"/>
              <a:t>Выкладывание из круп</a:t>
            </a:r>
          </a:p>
          <a:p>
            <a:r>
              <a:rPr lang="ru-RU" sz="2000" i="1" dirty="0" smtClean="0"/>
              <a:t>Раскраски</a:t>
            </a:r>
          </a:p>
          <a:p>
            <a:r>
              <a:rPr lang="ru-RU" sz="2000" i="1" dirty="0" smtClean="0"/>
              <a:t>Действие с предметами</a:t>
            </a:r>
            <a:endParaRPr lang="ru-RU" sz="20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620688"/>
            <a:ext cx="5111750" cy="60486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сад\Desktop\Н.С\DSCN53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908720"/>
            <a:ext cx="2592288" cy="2376264"/>
          </a:xfrm>
          <a:prstGeom prst="rect">
            <a:avLst/>
          </a:prstGeom>
          <a:noFill/>
        </p:spPr>
      </p:pic>
      <p:pic>
        <p:nvPicPr>
          <p:cNvPr id="1030" name="Picture 6" descr="C:\Users\сад\Desktop\Н.С\DSCN53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17032"/>
            <a:ext cx="2376264" cy="2471787"/>
          </a:xfrm>
          <a:prstGeom prst="rect">
            <a:avLst/>
          </a:prstGeom>
          <a:noFill/>
        </p:spPr>
      </p:pic>
      <p:pic>
        <p:nvPicPr>
          <p:cNvPr id="1031" name="Picture 7" descr="C:\Users\сад\Desktop\Н.С\DSCN53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0592" y="-747464"/>
            <a:ext cx="2815134" cy="2520280"/>
          </a:xfrm>
          <a:prstGeom prst="rect">
            <a:avLst/>
          </a:prstGeom>
          <a:noFill/>
        </p:spPr>
      </p:pic>
      <p:pic>
        <p:nvPicPr>
          <p:cNvPr id="1033" name="Picture 9" descr="C:\Users\сад\Desktop\Н.С\DSCN53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789040"/>
            <a:ext cx="3103166" cy="2183755"/>
          </a:xfrm>
          <a:prstGeom prst="rect">
            <a:avLst/>
          </a:prstGeom>
          <a:noFill/>
        </p:spPr>
      </p:pic>
      <p:pic>
        <p:nvPicPr>
          <p:cNvPr id="1026" name="Picture 2" descr="C:\Users\сад\Desktop\DSCN539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2060848"/>
            <a:ext cx="2232248" cy="2952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Развитие фонематических процессов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сад\Desktop\Н.С\DSCN53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4032448" cy="3032252"/>
          </a:xfrm>
          <a:prstGeom prst="rect">
            <a:avLst/>
          </a:prstGeom>
          <a:noFill/>
        </p:spPr>
      </p:pic>
      <p:pic>
        <p:nvPicPr>
          <p:cNvPr id="2052" name="Picture 4" descr="C:\Users\сад\Desktop\Н.С\DSCN5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73699"/>
            <a:ext cx="4032448" cy="3207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Развитие лексико-грамматических средств языка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800" dirty="0" smtClean="0"/>
              <a:t>Дидактические упражнения</a:t>
            </a:r>
          </a:p>
          <a:p>
            <a:r>
              <a:rPr lang="ru-RU" sz="1800" i="1" dirty="0" smtClean="0"/>
              <a:t>«Есть - нет»</a:t>
            </a:r>
          </a:p>
          <a:p>
            <a:r>
              <a:rPr lang="ru-RU" sz="1800" i="1" dirty="0" smtClean="0"/>
              <a:t>«Из чего? Какой?»</a:t>
            </a:r>
          </a:p>
          <a:p>
            <a:r>
              <a:rPr lang="ru-RU" sz="1800" i="1" dirty="0" smtClean="0"/>
              <a:t>«Один-много»</a:t>
            </a:r>
          </a:p>
          <a:p>
            <a:r>
              <a:rPr lang="ru-RU" sz="1800" i="1" dirty="0" smtClean="0"/>
              <a:t>«Чего не стало?»</a:t>
            </a:r>
          </a:p>
          <a:p>
            <a:r>
              <a:rPr lang="ru-RU" sz="1800" i="1" dirty="0" smtClean="0"/>
              <a:t>«Гномы - великаны»</a:t>
            </a:r>
          </a:p>
          <a:p>
            <a:r>
              <a:rPr lang="ru-RU" sz="1800" i="1" dirty="0" smtClean="0"/>
              <a:t>«Посчитай»</a:t>
            </a:r>
          </a:p>
          <a:p>
            <a:r>
              <a:rPr lang="ru-RU" sz="1800" i="1" dirty="0" smtClean="0"/>
              <a:t>«Назови ласково»</a:t>
            </a:r>
          </a:p>
          <a:p>
            <a:r>
              <a:rPr lang="ru-RU" sz="1800" i="1" dirty="0" smtClean="0"/>
              <a:t>«Где спрятались?»  </a:t>
            </a:r>
          </a:p>
          <a:p>
            <a:r>
              <a:rPr lang="ru-RU" sz="1800" i="1" dirty="0" smtClean="0"/>
              <a:t> и другие</a:t>
            </a:r>
            <a:r>
              <a:rPr lang="ru-RU" i="1" dirty="0" smtClean="0"/>
              <a:t>.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692696"/>
            <a:ext cx="5111750" cy="59766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сад\Desktop\DSCN53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4274" y="715963"/>
            <a:ext cx="3328449" cy="2497013"/>
          </a:xfrm>
          <a:prstGeom prst="rect">
            <a:avLst/>
          </a:prstGeom>
          <a:noFill/>
        </p:spPr>
      </p:pic>
      <p:pic>
        <p:nvPicPr>
          <p:cNvPr id="1027" name="Picture 3" descr="C:\Users\сад\Desktop\DSCN53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596681"/>
            <a:ext cx="3423903" cy="2568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Обучение грамоте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800" i="1" dirty="0" smtClean="0"/>
              <a:t>Определи место звука в слове</a:t>
            </a:r>
          </a:p>
          <a:p>
            <a:r>
              <a:rPr lang="ru-RU" sz="1800" i="1" dirty="0" smtClean="0"/>
              <a:t>Определи ударный звук</a:t>
            </a:r>
          </a:p>
          <a:p>
            <a:r>
              <a:rPr lang="ru-RU" sz="1800" i="1" dirty="0" smtClean="0"/>
              <a:t>Отстукивание слогов</a:t>
            </a:r>
          </a:p>
          <a:p>
            <a:r>
              <a:rPr lang="ru-RU" sz="1800" i="1" dirty="0" smtClean="0"/>
              <a:t>Д.У. «Живые звуки»</a:t>
            </a:r>
          </a:p>
          <a:p>
            <a:r>
              <a:rPr lang="ru-RU" sz="1800" i="1" dirty="0" smtClean="0"/>
              <a:t> и другие</a:t>
            </a:r>
          </a:p>
          <a:p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5050" y="764704"/>
            <a:ext cx="5111750" cy="56886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3" name="Picture 3" descr="C:\Users\сад\Desktop\Н.С\DSCN53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725678"/>
            <a:ext cx="2520280" cy="2822939"/>
          </a:xfrm>
          <a:prstGeom prst="rect">
            <a:avLst/>
          </a:prstGeom>
          <a:noFill/>
        </p:spPr>
      </p:pic>
      <p:pic>
        <p:nvPicPr>
          <p:cNvPr id="5125" name="Picture 5" descr="C:\Users\сад\Desktop\Н.С\DSCN53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6576" y="0"/>
            <a:ext cx="2808312" cy="2880320"/>
          </a:xfrm>
          <a:prstGeom prst="rect">
            <a:avLst/>
          </a:prstGeom>
          <a:noFill/>
        </p:spPr>
      </p:pic>
      <p:pic>
        <p:nvPicPr>
          <p:cNvPr id="5126" name="Picture 6" descr="C:\Users\сад\Desktop\Н.С\DSCN53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077072"/>
            <a:ext cx="2680187" cy="2304256"/>
          </a:xfrm>
          <a:prstGeom prst="rect">
            <a:avLst/>
          </a:prstGeom>
          <a:noFill/>
        </p:spPr>
      </p:pic>
      <p:pic>
        <p:nvPicPr>
          <p:cNvPr id="2050" name="Picture 2" descr="C:\Users\сад\Desktop\DSCN54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836712"/>
            <a:ext cx="4176464" cy="2592288"/>
          </a:xfrm>
          <a:prstGeom prst="rect">
            <a:avLst/>
          </a:prstGeom>
          <a:noFill/>
        </p:spPr>
      </p:pic>
      <p:pic>
        <p:nvPicPr>
          <p:cNvPr id="1026" name="Picture 2" descr="C:\Users\сад\Desktop\DSCN54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3501008"/>
            <a:ext cx="273630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Развитие связной речи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i="1" dirty="0" smtClean="0"/>
              <a:t>Расскажи сказку</a:t>
            </a:r>
            <a:endParaRPr lang="ru-RU" sz="2000" i="1" dirty="0"/>
          </a:p>
        </p:txBody>
      </p:sp>
      <p:pic>
        <p:nvPicPr>
          <p:cNvPr id="3074" name="Picture 2" descr="C:\Users\сад\Desktop\Н.С\DSCN53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692696"/>
            <a:ext cx="3749909" cy="2592288"/>
          </a:xfrm>
          <a:prstGeom prst="rect">
            <a:avLst/>
          </a:prstGeom>
          <a:noFill/>
        </p:spPr>
      </p:pic>
      <p:pic>
        <p:nvPicPr>
          <p:cNvPr id="4" name="Picture 2" descr="C:\Users\сад\Desktop\DSCN54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500715"/>
            <a:ext cx="3960440" cy="2971135"/>
          </a:xfrm>
          <a:prstGeom prst="rect">
            <a:avLst/>
          </a:prstGeom>
          <a:noFill/>
        </p:spPr>
      </p:pic>
      <p:pic>
        <p:nvPicPr>
          <p:cNvPr id="3075" name="Picture 3" descr="C:\Users\сад\Desktop\DSCN54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661" y="2348880"/>
            <a:ext cx="4223324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3670176" cy="1162050"/>
          </a:xfrm>
        </p:spPr>
        <p:txBody>
          <a:bodyPr/>
          <a:lstStyle/>
          <a:p>
            <a:r>
              <a:rPr lang="ru-RU" dirty="0" smtClean="0"/>
              <a:t>Восточная мудрость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3568" y="1700808"/>
            <a:ext cx="4176464" cy="4572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Расскажи – и я забуду,</a:t>
            </a:r>
          </a:p>
          <a:p>
            <a:r>
              <a:rPr lang="ru-RU" sz="2400" dirty="0" smtClean="0"/>
              <a:t>Покажи – и я запомню,</a:t>
            </a:r>
          </a:p>
          <a:p>
            <a:r>
              <a:rPr lang="ru-RU" sz="2400" dirty="0" smtClean="0"/>
              <a:t>Дай попробовать – и я пойму.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5148064" y="1676400"/>
            <a:ext cx="3538736" cy="4572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сад\Desktop\DSCN5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4040" y="1376296"/>
            <a:ext cx="3538709" cy="4861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188</TotalTime>
  <Words>235</Words>
  <Application>Microsoft Office PowerPoint</Application>
  <PresentationFormat>Экран (4:3)</PresentationFormat>
  <Paragraphs>58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Проект: Старые вещи на новый лад</vt:lpstr>
      <vt:lpstr>Цель проекта: Повышение речевой активности через использование предметов народной старины в коррекционной работе с детьми с ТНР.</vt:lpstr>
      <vt:lpstr>Этапы осуществления проекта: Организационный: октябрь-ноябрь Реализация проекта: декабрь – май.</vt:lpstr>
      <vt:lpstr>Мелкая моторика и развитие психологической базы речи</vt:lpstr>
      <vt:lpstr>Развитие фонематических процессов</vt:lpstr>
      <vt:lpstr>Развитие лексико-грамматических средств языка</vt:lpstr>
      <vt:lpstr>Обучение грамоте</vt:lpstr>
      <vt:lpstr>Развитие связной речи</vt:lpstr>
      <vt:lpstr>Восточная мудрость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Старые вещи на новый лад</dc:title>
  <dc:creator>сад</dc:creator>
  <cp:lastModifiedBy>Admin</cp:lastModifiedBy>
  <cp:revision>25</cp:revision>
  <dcterms:created xsi:type="dcterms:W3CDTF">2014-04-21T05:05:34Z</dcterms:created>
  <dcterms:modified xsi:type="dcterms:W3CDTF">2021-11-15T10:11:24Z</dcterms:modified>
</cp:coreProperties>
</file>