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665EE-1D06-461F-87B4-DDC4E38293D6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FC2D8-44C1-4DF8-A0A7-7975835B5D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98580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665EE-1D06-461F-87B4-DDC4E38293D6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FC2D8-44C1-4DF8-A0A7-7975835B5D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7860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665EE-1D06-461F-87B4-DDC4E38293D6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FC2D8-44C1-4DF8-A0A7-7975835B5D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4583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665EE-1D06-461F-87B4-DDC4E38293D6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FC2D8-44C1-4DF8-A0A7-7975835B5D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6186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665EE-1D06-461F-87B4-DDC4E38293D6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FC2D8-44C1-4DF8-A0A7-7975835B5D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77111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665EE-1D06-461F-87B4-DDC4E38293D6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FC2D8-44C1-4DF8-A0A7-7975835B5D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17713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665EE-1D06-461F-87B4-DDC4E38293D6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FC2D8-44C1-4DF8-A0A7-7975835B5D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31531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665EE-1D06-461F-87B4-DDC4E38293D6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FC2D8-44C1-4DF8-A0A7-7975835B5D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80465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665EE-1D06-461F-87B4-DDC4E38293D6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FC2D8-44C1-4DF8-A0A7-7975835B5D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3259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665EE-1D06-461F-87B4-DDC4E38293D6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FC2D8-44C1-4DF8-A0A7-7975835B5D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830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665EE-1D06-461F-87B4-DDC4E38293D6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FC2D8-44C1-4DF8-A0A7-7975835B5D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25491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0"/>
                <a:lumOff val="100000"/>
              </a:schemeClr>
            </a:gs>
            <a:gs pos="22000">
              <a:schemeClr val="accent4">
                <a:lumMod val="0"/>
                <a:lumOff val="100000"/>
              </a:schemeClr>
            </a:gs>
            <a:gs pos="100000">
              <a:schemeClr val="accent4">
                <a:lumMod val="10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A665EE-1D06-461F-87B4-DDC4E38293D6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AFC2D8-44C1-4DF8-A0A7-7975835B5D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8216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23832" y="1475011"/>
            <a:ext cx="10235821" cy="470165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59808" y="169544"/>
            <a:ext cx="973085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Поговорим о</a:t>
            </a:r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дружбе                                     и друзьях!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" name="TextBox 5"/>
          <p:cNvSpPr txBox="1"/>
          <p:nvPr/>
        </p:nvSpPr>
        <p:spPr>
          <a:xfrm flipH="1">
            <a:off x="-40944" y="6488668"/>
            <a:ext cx="123921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воспитатель МБДОУ РК г. Керчи «Детского сада комбинированного вида №55 «Хрусталик» Переверзова Е.А.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7600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15" y="1258611"/>
            <a:ext cx="5453727" cy="521208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720383" y="186652"/>
            <a:ext cx="6889771" cy="5305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Игровое упражнение «Что такое дружба»</a:t>
            </a:r>
            <a:endParaRPr lang="ru-RU" sz="2800" dirty="0">
              <a:solidFill>
                <a:schemeClr val="accent2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84542" y="1118060"/>
            <a:ext cx="6385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помочь другу выполнить сложное задание, поручение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638800" y="2118955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играя разбили вазу, сказать взрослым, что это сделал друг, а не вы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760720" y="3402986"/>
            <a:ext cx="32018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поделиться игрушкой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760720" y="4002544"/>
            <a:ext cx="48351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заступиться, когда обижают друга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638800" y="4785171"/>
            <a:ext cx="63782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обмануть взрослого если об этом просит друг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638800" y="5494467"/>
            <a:ext cx="42755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играть дружно и не ссориться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038814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23791" y="0"/>
            <a:ext cx="4694555" cy="718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«Правила дружбы»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2543" y="1040629"/>
            <a:ext cx="8307618" cy="526806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472752" y="1354528"/>
            <a:ext cx="6719248" cy="5103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Уступать друг другу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Быть вежливым и дружелюбным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Быть внимательным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обманывать друга, быть честными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Помогать друг другу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жадничать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злиться и не ссориться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обижать друг друга</a:t>
            </a:r>
          </a:p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смеяться над недостатками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друга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Уметь просить прощения и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прощать 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endParaRPr lang="ru-RU" sz="2800" b="1" dirty="0">
              <a:solidFill>
                <a:schemeClr val="accent2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2035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2475"/>
            <a:ext cx="11382375" cy="610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445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454" y="423082"/>
            <a:ext cx="5779509" cy="594402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116011" y="2298787"/>
            <a:ext cx="4662007" cy="1936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Соберемся все мы в круг,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твой друг и ты мой друг!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Крепко за руки возьмемся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друг другу улыбнемся.</a:t>
            </a:r>
            <a:endParaRPr lang="ru-RU" sz="2800" dirty="0">
              <a:solidFill>
                <a:schemeClr val="accent2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8945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4209" y="2579427"/>
            <a:ext cx="8390966" cy="427857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4209" y="540650"/>
            <a:ext cx="8871044" cy="1506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232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72" y="0"/>
            <a:ext cx="3762375" cy="44218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937761" y="0"/>
            <a:ext cx="725423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0" y="4562102"/>
            <a:ext cx="6096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>
              <a:spcAft>
                <a:spcPts val="0"/>
              </a:spcAft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Я возьму в ладошки Солнце!</a:t>
            </a:r>
          </a:p>
          <a:p>
            <a:pPr marL="457200">
              <a:spcAft>
                <a:spcPts val="0"/>
              </a:spcAft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Подарю его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друзьям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!</a:t>
            </a:r>
          </a:p>
          <a:p>
            <a:pPr marL="457200">
              <a:spcAft>
                <a:spcPts val="0"/>
              </a:spcAft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Улыбнитесь – это ж просто.</a:t>
            </a:r>
          </a:p>
          <a:p>
            <a:pPr marL="457200">
              <a:spcAft>
                <a:spcPts val="0"/>
              </a:spcAft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Лучик Солнца – это Вам!</a:t>
            </a:r>
            <a:endParaRPr lang="ru-RU" sz="2800" dirty="0">
              <a:solidFill>
                <a:schemeClr val="accent2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186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" y="792480"/>
            <a:ext cx="9966960" cy="5746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69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606" y="348245"/>
            <a:ext cx="8679976" cy="6316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744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6598" y="895350"/>
            <a:ext cx="6933062" cy="5962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5075" y="121920"/>
            <a:ext cx="119469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 друга – ищи, а найдешь – береги!</a:t>
            </a:r>
            <a:endParaRPr lang="ru-RU" sz="5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9328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03504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257800" y="0"/>
            <a:ext cx="69872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 Валентины Осеевой «Всё вместе»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49034" y="1555667"/>
            <a:ext cx="6096000" cy="3648884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lnSpc>
                <a:spcPct val="107000"/>
              </a:lnSpc>
              <a:spcAft>
                <a:spcPts val="0"/>
              </a:spcAft>
              <a:buFontTx/>
              <a:buChar char="-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бязательно ли с друзьями можно        только баловаться?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2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07000"/>
              </a:lnSpc>
              <a:spcAft>
                <a:spcPts val="0"/>
              </a:spcAft>
              <a:buFontTx/>
              <a:buChar char="-"/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можно делать друзьям вместе?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2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07000"/>
              </a:lnSpc>
              <a:spcAft>
                <a:spcPts val="0"/>
              </a:spcAft>
              <a:buFontTx/>
              <a:buChar char="-"/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что могут похвалить друзей?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2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Каждого ли человека можно назвать своим     другом?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13065" y="1036320"/>
            <a:ext cx="26841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Беседа по содержанию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8349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6240" y="2743200"/>
            <a:ext cx="12816840" cy="47244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27960" y="-30480"/>
            <a:ext cx="7056120" cy="4834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000" b="1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Физминутка</a:t>
            </a:r>
            <a:r>
              <a:rPr lang="ru-RU" sz="20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«Зарядка для друзей»</a:t>
            </a:r>
            <a:endParaRPr lang="ru-RU" sz="20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Дружно за руки возьмемся</a:t>
            </a:r>
            <a:endParaRPr lang="ru-RU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(за руки берутся рядом стоящие дети, парами)</a:t>
            </a:r>
            <a:endParaRPr lang="ru-RU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Вправо – влево повернемся</a:t>
            </a:r>
            <a:endParaRPr lang="ru-RU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(повороты головы вправо – влево)</a:t>
            </a:r>
            <a:endParaRPr lang="ru-RU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Будем веселиться</a:t>
            </a:r>
            <a:endParaRPr lang="ru-RU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(отпускают руки, хлопают в ладоши)</a:t>
            </a:r>
            <a:endParaRPr lang="ru-RU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Прыгать и кружиться</a:t>
            </a:r>
            <a:endParaRPr lang="ru-RU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(2 прыжка, кружатся – один поворот)</a:t>
            </a:r>
            <a:endParaRPr lang="ru-RU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Много радостных детей</a:t>
            </a:r>
            <a:endParaRPr lang="ru-RU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(развести руки в стороны)</a:t>
            </a:r>
            <a:endParaRPr lang="ru-RU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Добрых верных нам </a:t>
            </a:r>
            <a:r>
              <a:rPr lang="ru-RU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друзей</a:t>
            </a: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Ссориться не будем</a:t>
            </a:r>
            <a:endParaRPr lang="ru-RU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(«погрозить» указательным пальчиком)</a:t>
            </a:r>
            <a:endParaRPr lang="ru-RU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 печаль забудем!</a:t>
            </a:r>
            <a:endParaRPr lang="ru-RU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(улыбнуться, поднять руки вверх)</a:t>
            </a:r>
            <a:endParaRPr lang="ru-RU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0790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66947" y="111919"/>
            <a:ext cx="3616952" cy="5305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Игра «Назови друга»</a:t>
            </a:r>
            <a:endParaRPr lang="ru-RU" sz="2800" dirty="0">
              <a:solidFill>
                <a:schemeClr val="accent2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72630" y="0"/>
            <a:ext cx="2473870" cy="39776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96515" y="1344930"/>
            <a:ext cx="1624965" cy="263271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" y="4328160"/>
            <a:ext cx="2095500" cy="20421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455543" y="4434840"/>
            <a:ext cx="2467866" cy="193548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3640" y="111919"/>
            <a:ext cx="2011680" cy="246602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8631" y="1196340"/>
            <a:ext cx="1750017" cy="188214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1280" y="3335179"/>
            <a:ext cx="3806528" cy="329184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63752" y="2941320"/>
            <a:ext cx="2221568" cy="3291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465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54" y="-4993"/>
            <a:ext cx="1857522" cy="335221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3430" y="655320"/>
            <a:ext cx="2541274" cy="25450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5193" y="4007531"/>
            <a:ext cx="2142327" cy="2660442"/>
          </a:xfrm>
          <a:prstGeom prst="rect">
            <a:avLst/>
          </a:prstGeom>
        </p:spPr>
      </p:pic>
      <p:grpSp>
        <p:nvGrpSpPr>
          <p:cNvPr id="10" name="Группа 9"/>
          <p:cNvGrpSpPr/>
          <p:nvPr/>
        </p:nvGrpSpPr>
        <p:grpSpPr>
          <a:xfrm>
            <a:off x="3650127" y="3523603"/>
            <a:ext cx="6530089" cy="3175028"/>
            <a:chOff x="3650127" y="3523603"/>
            <a:chExt cx="6530089" cy="3175028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650127" y="4231967"/>
              <a:ext cx="1657078" cy="2432432"/>
            </a:xfrm>
            <a:prstGeom prst="rect">
              <a:avLst/>
            </a:prstGeom>
          </p:spPr>
        </p:pic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307205" y="5076885"/>
              <a:ext cx="2472277" cy="1425892"/>
            </a:xfrm>
            <a:prstGeom prst="rect">
              <a:avLst/>
            </a:prstGeom>
          </p:spPr>
        </p:pic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686410" y="3523603"/>
              <a:ext cx="3493806" cy="3175028"/>
            </a:xfrm>
            <a:prstGeom prst="rect">
              <a:avLst/>
            </a:prstGeom>
          </p:spPr>
        </p:pic>
      </p:grpSp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67800" y="481529"/>
            <a:ext cx="3124200" cy="304207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805165" y="-807720"/>
            <a:ext cx="4397847" cy="4878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443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</TotalTime>
  <Words>309</Words>
  <Application>Microsoft Office PowerPoint</Application>
  <PresentationFormat>Широкоэкранный</PresentationFormat>
  <Paragraphs>55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Елена</cp:lastModifiedBy>
  <cp:revision>21</cp:revision>
  <dcterms:created xsi:type="dcterms:W3CDTF">2021-02-09T10:43:33Z</dcterms:created>
  <dcterms:modified xsi:type="dcterms:W3CDTF">2021-02-09T14:54:43Z</dcterms:modified>
</cp:coreProperties>
</file>