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9" autoAdjust="0"/>
    <p:restoredTop sz="94374" autoAdjust="0"/>
  </p:normalViewPr>
  <p:slideViewPr>
    <p:cSldViewPr>
      <p:cViewPr varScale="1">
        <p:scale>
          <a:sx n="74" d="100"/>
          <a:sy n="74" d="100"/>
        </p:scale>
        <p:origin x="62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A452B-4EF0-4A96-903B-10A3061E67D2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908C2-F2DA-4004-B68E-3C983D63F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955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908C2-F2DA-4004-B68E-3C983D63FA4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31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" y="188640"/>
            <a:ext cx="9361040" cy="1340768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IN THE UNITED KINGDOM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GREAT BRITAIN AND NORTHERN IRELAND</a:t>
            </a:r>
            <a:r>
              <a:rPr lang="ru-RU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300" y="5229200"/>
            <a:ext cx="8858196" cy="1440160"/>
          </a:xfrm>
        </p:spPr>
        <p:txBody>
          <a:bodyPr>
            <a:normAutofit fontScale="40000" lnSpcReduction="20000"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r>
              <a:rPr lang="ru-RU" sz="7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  <a:r>
              <a:rPr lang="ru-RU" sz="7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7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Егиазарян</a:t>
            </a:r>
            <a:r>
              <a:rPr lang="ru-RU" sz="7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Ю.А. </a:t>
            </a:r>
          </a:p>
          <a:p>
            <a:pPr algn="l"/>
            <a:endParaRPr lang="ru-RU" sz="3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ru-RU" dirty="0"/>
          </a:p>
          <a:p>
            <a:pPr algn="l"/>
            <a:endParaRPr lang="ru-RU" dirty="0"/>
          </a:p>
        </p:txBody>
      </p:sp>
      <p:pic>
        <p:nvPicPr>
          <p:cNvPr id="4" name="Содержимое 3" descr="Рождество в Англии"/>
          <p:cNvPicPr>
            <a:picLocks noGr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300" y="1268760"/>
            <a:ext cx="6841971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454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5544616" cy="108012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meal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Рождественские блюда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" y="1196752"/>
            <a:ext cx="4211960" cy="5640490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roast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turkey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carrots, peas, Brussel sprouts, 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bacon 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sausages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жареная индейка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такие как морковь, горох, брюссельская капуста, 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бекон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сосиски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3140968"/>
            <a:ext cx="3274300" cy="3414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23715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10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96944" cy="1411559"/>
          </a:xfrm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Christmas 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Pudding 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Рождественский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пудинг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776" y="3356992"/>
            <a:ext cx="504056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056" y="332656"/>
            <a:ext cx="2520280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791371"/>
            <a:ext cx="33843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Dessert is often Christmas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Pudding.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 table is decorated with a Christmas Cracker for each person and sometimes flowers and candles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десерт - Рождественский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пудинг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Обеденный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 украшен рождественскими хлопушками для каждого человека, а иногда цветами и свечами.</a:t>
            </a:r>
          </a:p>
        </p:txBody>
      </p:sp>
    </p:spTree>
    <p:extLst>
      <p:ext uri="{BB962C8B-B14F-4D97-AF65-F5344CB8AC3E}">
        <p14:creationId xmlns:p14="http://schemas.microsoft.com/office/powerpoint/2010/main" val="118372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45" y="260648"/>
            <a:ext cx="7955043" cy="1224136"/>
          </a:xfrm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Plum porridge</a:t>
            </a:r>
            <a:b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Сливовый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пудинг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2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06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6" y="2664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11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88640"/>
            <a:ext cx="8928992" cy="6669360"/>
          </a:xfrm>
        </p:spPr>
        <p:txBody>
          <a:bodyPr>
            <a:normAutofit lnSpcReduction="10000"/>
          </a:bodyPr>
          <a:lstStyle/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purpose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my work is to collect the most interesting facts about 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in the UK and Northern Ireland, and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compile the information into a single report.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собрать наиболее интересные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факты о Рождестве в Соединенном Королевстве Великобритании и Северной Ирландии и подготовить единый проект.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set the following </a:t>
            </a:r>
            <a:r>
              <a:rPr 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tasks:</a:t>
            </a: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To view the available information on this topic in the literature (both in Russian and in English) and the Internet;</a:t>
            </a: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To systematize the knowledge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Просмотреть имеющуюся информацию по данной теме в литературе (как на русском, так и на английском языке) и в Интернете;</a:t>
            </a: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Систематизировать знания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en-US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Relevance</a:t>
            </a:r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studying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 helps to deepen language skills, making the learning process more exciting.</a:t>
            </a:r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>
                <a:srgbClr val="E40059"/>
              </a:buClr>
              <a:buSzPct val="60000"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зучение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помогает углубить знания языка, делая процесс обучения более увлекательным.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54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3960441" cy="6552728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English people celebrate Christmas on the 25th of December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</a:t>
            </a:r>
            <a:r>
              <a:rPr lang="ru-RU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гличане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празднуют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48680"/>
            <a:ext cx="4678487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9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17" y="332656"/>
            <a:ext cx="5404579" cy="584962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decorate their houses and light candles on the Christmas 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Eve.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tradition to decorate the Christmas tree with baubles, glass balls, toys and tinsel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украшают свои дома и зажигают свечи в канун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Рождества.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традиция украшать елку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фенечками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стеклянными шариками, игрушками и мишурой.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28" y="3789040"/>
            <a:ext cx="3168352" cy="2548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20688"/>
            <a:ext cx="2943819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02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332656"/>
            <a:ext cx="7117178" cy="1538040"/>
          </a:xfrm>
        </p:spPr>
        <p:txBody>
          <a:bodyPr/>
          <a:lstStyle/>
          <a:p>
            <a:pPr algn="l"/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traditions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Рождественские</a:t>
            </a:r>
            <a:b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традиции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87382" y="764704"/>
            <a:ext cx="4392487" cy="582263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l"/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Decoration of houses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holly, i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mistletoe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Украшение домов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остролистом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плющом, омелой  </a:t>
            </a:r>
            <a:endParaRPr lang="en-US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0384"/>
            <a:ext cx="2315615" cy="326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376" y="116632"/>
            <a:ext cx="1846556" cy="326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4128645"/>
            <a:ext cx="4376737" cy="2320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377254"/>
            <a:ext cx="1935958" cy="780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224" y="3377256"/>
            <a:ext cx="1584177" cy="87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689" y="6144651"/>
            <a:ext cx="1981694" cy="728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11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260648"/>
            <a:ext cx="3096344" cy="6336704"/>
          </a:xfrm>
        </p:spPr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Burning 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Yule log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Сжигание святочного полена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3316287" cy="3087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991" y="3677392"/>
            <a:ext cx="34321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53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88640"/>
            <a:ext cx="4320479" cy="6408712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tree 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symbol of natural 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beauty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eternity.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Елка-символ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природной красоты и вечности.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00708"/>
            <a:ext cx="309634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37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0"/>
            <a:ext cx="3960440" cy="652534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celebrate this festival with evergreen tree – the fir - tree. Children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stockings near their beds, and Santa </a:t>
            </a:r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Claus </a:t>
            </a:r>
            <a:r>
              <a:rPr lang="en-US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pipe to bring them gifts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Англичане празднуют этот праздник с вечнозеленым деревом –елкой. Дети вывешивают Рождественские чулки возле своих кроватей, и Санта Клаус приходит через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трубу,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принести им подарки.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35028"/>
            <a:ext cx="3528392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601"/>
            <a:ext cx="6853237" cy="8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03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02292" y="47876"/>
            <a:ext cx="58421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Cookies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Santa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Печенье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Санты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2103437" cy="391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05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TM02455519[[fn=Зима]]</Template>
  <TotalTime>243</TotalTime>
  <Words>290</Words>
  <Application>Microsoft Office PowerPoint</Application>
  <PresentationFormat>Экран (4:3)</PresentationFormat>
  <Paragraphs>47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Times New Roman</vt:lpstr>
      <vt:lpstr>Trebuchet MS</vt:lpstr>
      <vt:lpstr>Verdana</vt:lpstr>
      <vt:lpstr>Wingdings 2</vt:lpstr>
      <vt:lpstr>Winter</vt:lpstr>
      <vt:lpstr>              CHRISTMAS IN THE UNITED KINGDOM OF GREAT BRITAIN AND NORTHERN IRELAND </vt:lpstr>
      <vt:lpstr>Презентация PowerPoint</vt:lpstr>
      <vt:lpstr>All English people celebrate Christmas on the 25th of December.  Все англичане празднуют Рождество  25 декабря. </vt:lpstr>
      <vt:lpstr> People decorate their houses and light candles on the Christmas  Eve. There is a tradition to decorate the Christmas tree with baubles, glass balls, toys and tinsel.  Люди украшают свои дома и зажигают свечи в канун Рождества. Существует традиция украшать елку фенечками, стеклянными шариками, игрушками и мишурой.</vt:lpstr>
      <vt:lpstr>Christmas traditions Рождественские  традиции</vt:lpstr>
      <vt:lpstr>Burning a Yule log   Сжигание святочного полена</vt:lpstr>
      <vt:lpstr>Christmas tree is the symbol of natural beauty  and eternity.   Елка-символ природной красоты и вечности. </vt:lpstr>
      <vt:lpstr>    English people celebrate this festival with evergreen tree – the fir - tree. Children post Christmas stockings near their beds, and Santa Claus comes through the pipe to bring them gifts.  Англичане празднуют этот праздник с вечнозеленым деревом –елкой. Дети вывешивают Рождественские чулки возле своих кроватей, и Санта Клаус приходит через трубу, чтобы принести им подарки. </vt:lpstr>
      <vt:lpstr>Презентация PowerPoint</vt:lpstr>
      <vt:lpstr>           Christmas meal     Рождественские блюда</vt:lpstr>
      <vt:lpstr>               Christmas Pudding            Рождественский пудинг</vt:lpstr>
      <vt:lpstr>                         Plum porridge                      Сливовый пудинг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IN THE UNITED KINGDOM </dc:title>
  <dc:creator>Руслан</dc:creator>
  <cp:lastModifiedBy>пользователь</cp:lastModifiedBy>
  <cp:revision>31</cp:revision>
  <dcterms:created xsi:type="dcterms:W3CDTF">2018-05-23T12:38:12Z</dcterms:created>
  <dcterms:modified xsi:type="dcterms:W3CDTF">2025-03-05T16:43:47Z</dcterms:modified>
</cp:coreProperties>
</file>