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03" autoAdjust="0"/>
    <p:restoredTop sz="86377" autoAdjust="0"/>
  </p:normalViewPr>
  <p:slideViewPr>
    <p:cSldViewPr>
      <p:cViewPr varScale="1">
        <p:scale>
          <a:sx n="48" d="100"/>
          <a:sy n="48" d="100"/>
        </p:scale>
        <p:origin x="176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8B49760-F61D-4856-8DBD-067B30E21616}" type="datetimeFigureOut">
              <a:rPr lang="ru-RU" smtClean="0"/>
              <a:t>12.03.2022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83E9BAD-0E58-4012-B727-44DA9A5BD66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76;&#1084;&#1080;&#1085;&#1080;&#1089;&#1090;&#1088;&#1072;&#1090;&#1086;&#1088;\Downloads\&#1047;&#1074;&#1091;&#1082;&#1080;%20&#1055;&#1088;&#1080;&#1088;&#1086;&#1076;&#1099;%20-%20&#1059;&#1090;&#1088;&#1077;&#1085;&#1085;&#1080;&#1081;%20&#1051;&#1077;&#1089;,%20&#1055;&#1077;&#1085;&#1080;&#1077;%20&#1055;&#1090;&#1080;&#1094;,%20&#1062;&#1080;&#1082;&#1072;&#1076;&#1099;%20%5b&#1089;%20&#1089;&#1072;&#1081;&#1090;&#1072;%20www.ololo.fm%5d%20(1).mp3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elprauda.org/wp-content/uploads/2014/08/l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90077"/>
            <a:ext cx="8786874" cy="46881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8lap.ru/upload/resize_cache/iblock/5d2/341_341_2/5d20e611f03dfc4861c4e3623e62eb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3071802" cy="3143272"/>
          </a:xfrm>
          <a:prstGeom prst="rect">
            <a:avLst/>
          </a:prstGeom>
          <a:noFill/>
        </p:spPr>
      </p:pic>
      <p:pic>
        <p:nvPicPr>
          <p:cNvPr id="3" name="Picture 2" descr="http://upload.wikimedia.org/wikipedia/commons/4/42/Sroka_Pica_Pica_I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9607" y="642918"/>
            <a:ext cx="3194393" cy="2643206"/>
          </a:xfrm>
          <a:prstGeom prst="rect">
            <a:avLst/>
          </a:prstGeom>
          <a:noFill/>
        </p:spPr>
      </p:pic>
      <p:pic>
        <p:nvPicPr>
          <p:cNvPr id="4" name="Picture 2" descr="http://birds-altay.ru/wp-content/uploads/2010/02/44-350x2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929066"/>
            <a:ext cx="4500594" cy="2928934"/>
          </a:xfrm>
          <a:prstGeom prst="rect">
            <a:avLst/>
          </a:prstGeom>
          <a:noFill/>
        </p:spPr>
      </p:pic>
      <p:pic>
        <p:nvPicPr>
          <p:cNvPr id="5" name="Picture 2" descr="http://www.day-primety.ru/wp-content/uploads/sov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786190"/>
            <a:ext cx="4000528" cy="3071810"/>
          </a:xfrm>
          <a:prstGeom prst="rect">
            <a:avLst/>
          </a:prstGeom>
          <a:noFill/>
        </p:spPr>
      </p:pic>
      <p:pic>
        <p:nvPicPr>
          <p:cNvPr id="6" name="Picture 2" descr="http://birds-altay.ru/wp-content/uploads/2009/11/5-350x25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1428736"/>
            <a:ext cx="3569254" cy="2581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mif-facts.com.ua/wp-content/uploads/2014/07/%D0%B1%D0%B5%D0%BB%D0%BA%D0%B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929618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dezinfektor.msk.ru/wp-content/gallery/insects/osa_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071678"/>
            <a:ext cx="4071966" cy="257176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500174"/>
            <a:ext cx="2335896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900" dirty="0"/>
              <a:t>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86578" y="1643050"/>
            <a:ext cx="221608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3900" dirty="0">
                <a:solidFill>
                  <a:prstClr val="black"/>
                </a:solidFill>
              </a:rPr>
              <a:t>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86512" y="0"/>
            <a:ext cx="857927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600" dirty="0"/>
              <a:t>,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minsvenska.ru/wp-content/uploads/2012/05/maria+emitsl%C3%B6f-moose-11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97496"/>
            <a:ext cx="8143932" cy="6074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AutoShape 2" descr="data:image/jpeg;base64,/9j/4AAQSkZJRgABAQAAAQABAAD/2wCEAAkGBxQTEhUUExQWFhQXGRobGRgYGBwXHBwdGhoZHBoaHxcYHCggGBslHh4cIjEhJSkrLi4uHB8zODMsNygtLisBCgoKDg0OGxAQGywkICUsLDQsLCwsLCwsLCwsLCwsLCwsLCwsLCwsLCwsLCwsLCwsLCwsLCwsLCwsLCwsLCwsLP/AABEIAOEA4QMBIgACEQEDEQH/xAAcAAACAgMBAQAAAAAAAAAAAAAEBQMGAAECBwj/xABGEAABAgQEAggEBAMGBAYDAAABAhEAAwQhBRIxQVFhBhMicYGRobEywdHwFEJS4RUjMwc0YoKy8RZyc5JTg5Ois8IkNUP/xAAZAQADAQEBAAAAAAAAAAAAAAABAgMEAAX/xAArEQACAgICAQMEAQQDAAAAAAAAAQIRAyESMUETIlEEMmGBFEKhscEzcZH/2gAMAwEAAhEDEQA/ANDEATYxCVEl9IraZxli8G02IhQLbwrRocr0MKieoG0TUNQWObXYR1h1NnubwYmhAMSfZ0UyvV1CZi82gEA1NVkITFprKY5SE+cJ5XR8kuq5hHGxpY01SIJ0jOm0HUq0oRlOpg+RRmWNHETSsPStQU2m50H7w8daOcV4N4ZQpJcwbVUyUlwInFKhr5j4sPSCewPyjxufWKLHLydaK5iFGqZZIPgCfaJMOwFaLlKn7jFplzeETda28MsP5FcnZXqlK8rZSO8ERW6iYbgmPRvxTfvHEzEA2x8ISf06l5ElHk7oouENcwyRiF2e0WI4gOA8hEC8S5D0hH9MvDFni5KloRTay+zwHiOMEAAxbZFSFflSODgfRxE/4STMHblSVd8tJ+UN/GbVWDglplKk4mlgTrAeJVoIs3hFyrujlKQT1ZQwd5b2/wAoBT6PCSr6F/8AhzQR/iDKHe30EOsLj0UUtFJQtSlsXiw4TKD30g1HRKam4yqHJX1gHGgqSLpKT976GHquxWtaBek+IiUGSYp9MpU1dyTEtchc1TmHOG0AABDPA7YijYZS0gAZoMpKdtBE0iYkfFEkupS9oYBr8QxYxLMniE+MVKgRlES0wUsB7eMAUN67kYyIvwx4nzjUcGwOdRZhpE+FYGkHjD5VK2zwGiZlVw5RHlfRrUWuxvJyykc4r9XjRSqD11YNniD8GhVyLmM9OTFcb8hVHWFaQWglVaALC8SUMkEMBYRqbKQk3a3kItFN6RWqRKhJWLhhw3/aDZUoAWD8Gv8AZhaqsB0+kdipcD/aNCpA4MirawgsB6F4ippi1qIdgBqdj4a+w3g4VWZLKIU3J/2MAza2zAMnk0L+bKr4oYKqG7Icgb8Y0Kqzkt7efCEwmlTknsg+JiCbVFThIJI7/cXPhaOcwrEO/wAZxLcLgiIlTyDo546DlvCqlBB7Vpnt8vDlEs6qJ/N3s31t3RyfyFxXSCyq/wAYvt48TG+tSNT5fSFn4gC5c8Pt4iXPB4DugqQrgPBPcs7cOJ35QWicsXuG1BIuOIv9IQSqpChlLsOLEHxsx+3jqXX5C2fsnQEkjw3huRN4yxivU4UHbjqx52J9YYSsRC09ux7n8QdorqaoKQdC2wcHXQ/URyipUkukEDcFiGPfp5neDzoT07LPKA/KQdSTYX121iOelJDLZaTsQCDbS9j4wuFQhQdPZIPd7C93gdeKJSWLOLKFx4j7MFTTE9NkdV0YkKBMoBB4fl+oil19LMkTcpSRw4HuO8X78WksxF9NifHjEc+plL7E4DvNmPe2vrAbTOeN0U80KlsYJpqFoeTKTL2bFJ+FQ38tDAE2WUu+kS9VN0RkqI51AG2hRUBaRaH9BLzvwgetSlJvBWRSdIny2Vj8fM4GMh9mlRkMNaLaqQTtFaxuWUq0PhDiRihVppHdTUJZ1RFfJplOtFdpKZRIJsIMnyjbLFipEyp6bQBXSUylECDxoClF6ohkVJloZu0d/nAsypG9/v1iKfOKid9IXTgolvKA5UtG2GP5DF1L32jcmoe5sHY6xCtGUAb7c/KJpSQDcWAtwhOTcqLcUo2FzZoAYQH1uY2bxfzjVTNewjKIJSbtBnKhYx8kxLDj6Ryu1nPMix8+EcV1WlLXYnSIFDyZyde+Jxm5D0kSVE23Zt7nxEQpUd9B4en7QPnL+0amzG+/nD8wcSSZUa+gaOETn118vLnA93fht+8QzlPoAQOJ+sBT8nOK6CjIUDYqAOhjsz2GXhxuz7s4+/XimmOn5Cz+W0aOYByS7ltS3E5TtDqXkVx+SeTUFKv0v/29+7RNOxJSQxbvBG/dz5QqRLcOlj3t4jSO0AAgkrB2Zi3F3DeG7weQvEby8UOrkOPzcfCwjjE5yQlMw6mzuRxPgQdz3QslVJWplaiwuW5u+m/0gqtSFy1SjoQ4OwUL6W1TdoVMWqGGFVSZ6AoLJVLJIAbMRuwOp1tqYaICKgGWVONrsNspYh32FgeUefIkrRlMrMXDg6F76ekNcCq5qpoKwolQ1IIfd3tzPKOjJ3tBlH4ZbKCk6vOnN3JckDuJ0MLcTqTkIOukMFqCpYDfmcbFxz3e/vCbGpgSEqU4BsX4wv1ELVoxZ4WuRvBK3IGMcY9WpN31jihTLWWDOYT41hM3M4uIXBBrZm0cdYeMZC/qZvA+UZGnYOJa62vKFpSmG+I1qVSgLORCCqplOLeMP0YKVISTYBn5xnnN/wBJaeOXgzCJnUSs53vG6ysE1inQ6n5QBjilLHVIHfGUiMktKRdgI6Mvk04sb5HSp7EJb94lmSwLm52eAwSkkkXP2YlXMdOrR3q6NvHdEXaza/e94KmTQRawiGVY+FyNo1M9InGaWx5RvRFM4u0LsRmF2AJAAdrG5g2agtbjA1IjMVEi59rQk5WNFUcS6crVmV4d3CClre/vy4ROWSkbkW8flEMxBIvDJpLQO2DZ2vEc6aXFteETCXccNmjtbJc2484WwgyJZbW335QumqSwCQTfXxhnNLjV94EppbuePHhtHJoJPTzgPC3fvq9/2iWdiAyto+pdvCAMt+CRA8uSS5Lm9vBvqIKm0K4phImXs7cf3jtVWpigqyp5h3323gOe+xuBwjdMnKXL87m/3yh1IVoNkzwrLZzodu9rW2gkPm1sWt5j29oFTPJSAHP07to7pyza2JccyPo9o7kTaBcLqighJDj583Btyh/T1SU2YKBuxHwkalK+D7W+iEUpSu/Aa27vvnBshgohbpSprDR21KeHfrDRk0GSTLFLmpV20MPC/iBv38YHxalE6UuUGzK7SeGYaX2cgP3wElYSrslgd3IctrfSDkKOpAuLjwv8ob1CTguiq4XNUkpNwRsde48DF3p5wWl2vFSxkFM1UxKbKYkc2Dnx17zElDjCkh8riLw6PKyKpFn6pPCMhR/HxwPlGRQUZzKlK0iHeGTxNTlB5RXqfDgBfSDqCvlomBIsY8+MXezbCEo7YXNwkomOdDCqZ87RZJ9a5GbSEM6T2i2jmDk10asLVgM0WOzH04Rwnh5RJVSyyrbP5RESwB4xBvRrR0mYwZmPH3tHLsl9/v1jaNdPP2iOqQw5cIHINEc2Y3j6c4yShKLi4aNoQ4jJcoGWXGjtC2w0RUqAVkG4OvD0gudsBttEeFo7KlWcnQDwiRaOOsFyrSFa2RlezX2gNu0otYe+8bqlspt+MRiYBAtsKTMQlw5+fDlES7OB4ePKCwiwbvMCzHUSRBTDQPMBAYa31jTsbF7N7fOJpkotHCJOgh7ARFAItxjcuW5Ot4Np5HZ++MTy0S0FIUWUeO3fwEFMnKVdnEqkcNo/3fhBYol5SMuxYbaceMKMRrip0ptLIZiA5Yg5nZwX9I4oa6bK+Erbgbp8vpDKVGZ5vA0xJA7KhrlANmZaXSpxtoIhkymISpiDdjqPGJJdWJoPWuFlRUFpAAuzjK3J9RoX1iKvpEDQlQNiSSTZv3jnlihuaoYooQ5DhhxOj6RJ+GISL6ezNCaVRoCHN76E3J11Om8OaLpDUoQUy0ymt2lSwtQA2dViPCOhLm6onLIlsQ4ljRSVypyChSdAoMW2I4ghi8JcLx0AlKrgm0Oscw6ZVTDNnKKphZ1HgNAALADgLRV8ZwJUntC6Y9BKkedLbLh10vlGRQvxquMZBsWj1+Qhak3sBqYWYxLQkZkly8WrErulO412EV8YfKlpJWrMp3v9IxtSb0a8tuqCsPxNS5IJSXvYwZSV8uYAmaUyiwCVaJcP8XB+OnGFaalS0kS2eElVInD4j5R3FSGjr3Iup6OzWJbMCLFLKt4RwrozOKZYyX1y7+WsUidUTJICk2dofJrgpAVMly1nmhJPqIV4kaFnkN5XR6bmVmSU99h5mOKvo9P1CHTxFx56RV59WjKSmUH2sbfJoEpahZ1lo8mPnC/x5+F/cX+XTLdKw4JBCpsgK3BnS3H/ALoiGGOnKmbTk3t10vfkVQlXWJQlyAOTxFT4rLWWYvzYxJRlfQV9VfRYqTBJyBlCHA4FJ9jGv4RMBclKW4rQPc2hWadLPlYf8v0BjkzUDQDyhJKu0P8AyJMJqsFSb9fI/wDVQfYx1/CZWip0of5s3+gFoHTXob4SPtoiVWp4HyEDkd6+QP8A4Yk5kpmyyQGstI57xFTUaJYJUpBbYKTc8rwN+OSNj6fWI11o0ynlp9Y57O9eY1TIklGZc2Wkn8odZF9wgFvGIeppkkEzS3BMtRPqwaFaqz/CfP8AaIVVhuQlzwzb+VoKsV5ZjSrrpMpJRJSpa3fNMASgW2S+ZR728dITIlZyAdy5Pv4/WOOtJcqSATqxJiCbiARdIdtRFscHORnyZH5Oa+WtSyAQkDSMk1i0DLnvGhWSqiwJQuCZPRoKDmY/MRu9i0Tty2iCVVqCmUoFy8P+j0qTNmZJqljgxAfxIMBSsAQQCLkQTSYaLsWI04xGKwz91CLK2TdLcFVTLSZaXlqNjq3IwqFWtCrgsd4v2H1HXSTJm3Ox+ffFOrsNmImrQrQaHiNjGiNVoR3YHVVhAzXI84jq65M6SRlPlDTC6ZrLYRPUSEIdgD3RRryFRVnnn4P/AAnyjIumcfo9IyFopwXyWOqr3sLNAeKUKSjMo3jldNnmkmyU3/aFtTULmTspP8tJ8zGHm3s0RinFfkYdFqYSwpa/B+Eara5C1ZAQST6bwdWUKpiQlJa20A4f0cTIBKiVTCbk7DhyEUWwP2pIixGgzslGg+UbqUBOUC5g2ql5A4LA/ekQYZVS3K1BymBerYmVqCYdhkhRGVUpgd4CraNCVMLGNTemQJGX4RrFdrMZK5iiN9InHI5P4MOOT5b0MarB0kgklRO0HYVJQn+rKAA7oYYDQOEzJirAaQyxGnkTg2fK/C0PPLGNRQ0sqsXpniY6ZY7Gjt5xGrDE72D66ad8NcHw0IQUpLgKYN5w1mUIA7hE2rWzTierKfOwsOQ1o4Xhg22i2S6NzpEc+iZwBY284T00XUyopoATvp63iQ4YB4B4sEil1a7Fn9I3Mpu0bdlmPq8DgguRWJ2HMxbU/fygSZRh4ta6a4B4nXfWF66cO2v2D9YPAFiCZSsDC+sUlKC7AmLNOp/WKT0uQpCkWdPHmPrF/p/bIhm2genCXZN1HeIZtXOlL6skwPhyzncaRGKjNMUpRfVo0US/pLLT46UosbiD8IruyVO6idIocwklxBFLWKlmxMZ5YPboV7PTBji0dptIcoq5VbKcfGPOKDS9KJeTIsXMRScYXSzgpIeWvXhD4IOMdnQ6pltraPNYbQvqKOYkdkknnBNPjyVkLykZveJsSWoh0FnjSt7RTuNFd/D1XKMhuyv1+kZBolTH5oCFpQ/Z1VAsuiSJ5zDsi/eYYL/mpdJyrG0H1qwKcLCQVAX794w8WejpGFSRlUBYCFs/EkJClr02EAza+YpgwCYiXkJdTqTwZ2hulYtboT4/UzpsrrJbgO5FnI2125CB8NrUzJS7BN2Lm7nhyMWXFMLMwJVLLoTcp48ooNRRnrl9WC6XJT8I3Om8U10RnaY7ocORNzIAKSN9PsxCnBDKmAm6QXgfBOkCnKFMFEcd3LxYKla5gAGpibjxdvo58JQbohRUrmLOUkJA04wZQ0zjtbG0AomdV2QXO8NOia1VFUhDMAc6uDJv6lh4xknFSklExyinSieg0FFklptcD1/39oKEgacvv5QQoAXvcgalrkbaO++sYB2vD3jSzYlSoEMoB7We3lAtTJOg5P5QdMOttLnv+/eIm14kX84DHSBF07O33oYEUkKJTvr4P+8M6hfqT9+UASfiWdGD37uPlAsNASpDl+75n2gSZTgKPmPYfOGtQtmOoP1b2gepZ/FvJx+8EApnyQH4j6t+8Iq1CFEpWBlVq8WlaO0rmx82f3it4xTjrC5tlFvE3gTbirRLLJxWirYjh6adKmunY/KK1R0fWPFg6QVgtLLtxhdTSjm7JaNOK+NsTI06o4ThRTrZ4iTh5JaLHSdtBe5TByMPAuBdoohCl1+HZBzMH9G6SZOmJlqPY5w5qqWWEkzFh9uUI51eJRCpSj4Rz60US8ltw9AkzJsmYHS/ZOx8eMMJRASd4X4BiBqEENmO/GGaUpEoqe4sxg46BKWwXOr9IjIB/iCv0iMigvJFwSsIubQXTVKVpUCezuY8zrK+onTCygEOw4mG1PKWiUUrmkA6nhGZ5lJdGqOOUWWOfUS/6aBbjCuvxQS0MMrxFgkyUmclKlujR9deca6ZdHkoXnSXSfHyibVjcqGGEVyijOm3EbHwg3CpHXLmLVLCUgM/6lEaDuHvEeD9HlzKXMiYnKBYj8w+URYhi3VSVy0LTMmShc6ZRy4qENGOkzPmz8lUSl/wXqKtOcpYLbK4JY6BuN4stUgJX2VAJ5n25QlwSWev6+cAt+eY3e55wcpKSVFJdn9Yhly1KiHqJLYTJo5YWVmYk20ffhFw/syolFE2esAFSsiG0ypuT4kt/ljzWa6VrLhCBu2YqtoBsI9lwPDVS6KRLQRLKQFKs9z2yDcH4je8HG9Fscote1DGpQ6kJGjvpw9hvHKUc7k/fhE0okjMq5Y+3DxiLI2vBn7tT98I5mhIiWoAFt2P0+UQEEXO+vhfy+kEzgPAJDeLQPOLtwJv6tChBsxOvD3F/RoGRJYK5l/Bxby94Mdxwdm9A0DTFMFDfN7kfKOYSGp8e/wb5+sDrRcN3/6v2gyYlyeYbw1gFSiR/wBw8mv7wUBkMlTrL7DXk8VHpjMyTEkv2kC/Ny8XCTLOZXd+4iu9O6N5Ymhssv4hxCmv4Q6ja2TyJPR59VyAsvmYamI6yRYZSXO8PpEqXUywAwUOHCI6hQBRJZyl7xqi/BFw0VmmnTJRFyzxZJ+LKUgdWoEmyuUCVOGhbwuoarq1FLaGGehBj/CczFSyd2MB4thgQHA1h9h1QieWSGUBeFOOTFOUpe3GO1QUc9AcZNLU5iHQbEfOLXjHSRKVk9Wcii7EcYomHoyKuWMXWTLRVSQR8TMRzgJCt+Df8ck8ERkKv+FVRuO2ARJnLKsyXsYsNBXqUCF3JZw3GGOH4WiccqCEg/m4w4wno31ZUVEKI0O0RnwrRrjzvfQhpqUILqTlGrcYf0mOoV2Jicz6RMmkmDOqYhLHRtorKUBMx1cduFoyzm3TTJTyxftiXHpOAmlCpKuqCTmISWF9bDePPEYwvthKHRbNMOoB10teHnSv+ZKCZagUqa4UTlu3aGwhN1ctICELHwgKyqsptzF+TUetkYL22wKTihl9YQR2uQdr7wVQ1gazuX7rCBpGFdZmyJKlBwAm/wDmJ4RzT9GK4m0hbB3JZI7nJ9oT04vbZyjFNchx0TlqqpuVge2gHixUAW8Hj6AWkN4R4R/ZhSTpeJy5a5Zl9lSlAg/lHZvobmPeF2fyh+KS0aMdeCBXZQpWhAfz+kQ1DqYDk58yfZoIqAChbh329vWInbKOA+l/WEZY1qWNyT6QEsOC7D5N+/vBk1YdHEjXzJ9BAM9QANiQDd+evo/nCsKBk3I0sG8Gd/SOJ2r6dpn7/laOpkrKG2FvVo4mozDnbzdvdoATZU6vPyZhC6rSwUBrY/WC5i72O/mzW9TA9Yixbdh6/vDIV6BcxCyGuEi/kBHWJyBMlLQoOFhj5WiSdJZTj9I9FJIib8pOxbXYd+0PEWZ5GMJVJmXSUJVcHl3x3OH8zMFA8Is6q8LSmRMGcF8qxfTQv84rWL4EuWS5YC4VvFYy8iNe2g2ZOSkDrU5ecLazDJSjnkqc8BeBkYhMlJKlK61OjEfO0QzOliwhpctMvmIp6jfgnw+WNpPR9SVCYV9UCIeU9ZRKQZc1YWdMwDc9YR9Gpi6lC1VMwqkpFwGBfvgSYqRmypBKecLG2x58eOkd9IMHlmaldIc0vfkfpAeG182lmlSkuDr9YaU+HzENMkrSUO+U/SCZmPSZoyzpQCtMybw7dOiPas7/AOLk8BGQD+Fp/wBEzyMZHWxS6fgkKIHwtsI1UV/VDqkKBa5veDMJAKiwV3mCpeGU6FrWpIWo6l/SPN9SU2TnKRVqzpQggoSpQW3C0awSakSlzpjLmKSW4ANtD+fIlhJZEuWm/aN7GKZiy0y09XLXmII+FnCTqw3MVw8ZW6LwyprUaO8HxRUtK5yk2UCEA2AD/E3EwLR4XLqlOVBGqllg4SGt3kwiq0iYQBmASGBV9NjDPoatOeYlaiE5e0s6a6P8oecva5IHP2ss9HM/BypqksSQSStQQVDYaNYbBrmKxI6T11XOyypnVgudiEp4kkXbkBHeJ08yqm9WZ4mU8u+ZN78L6GC5FN1QIkyyWTck6gCx5xFVFXLbf9iKVbZ6H0EkBMwHrCtSUKcm5USzqJPjaLwk5m5qePL/AOzWcpSqhRIJAQk5dic3ZfubTjHo0qYcnZ+7h4aGlTNeGNRCpw7Ia4+gb5xGzh/vW3yjpZGRv2iCY9gDzPo3yhmWIZt2OwSRr3ARwq+a3jzYP84knpB7Pe+nfrActZZwA2Yu4JdJSdGIY6HfcNvCsY4m1Dguz5kuOFwePH5xxWEgEggDUgjUAHS9rtx0iKaHzX4eX24iMrJBcvZuFi92jg0anK0OwJ8NCfaA8SVYcm9fsRMZgCb8fd4HqiFBXPKW8v8AaCgMMmMQn13iZKUlBRq9vvvgSQrjsNPCJpa2L7OPDv5bRSBOaPPsYSsVU1CEFkqcEcCAr5wR+IJlkzQcrXfd9oV/2oFUrEHC1IC5SC4LXBUNBroIFwqeqaA6nKWN9LWB8IGRNO7BFt/oc1fRKVMSCg5FHZ9fCK9W9HplMpOZGdJUwDce6HspKiBkLhLnMr5QXLmAKSVrWcvaZ3vEo5/BH1ot0kQV1ZIokol9W+YZ1JHoIHnV1KrKpSMpOyQ9+cB5FqqjOmJSEn9Re2wY6RLNwkzQqZKOZKbngL6cIqsjUaTBKXLaMplpE/NMWAlPwg29IsNOaCasLfPMT+kMn9zFFrqAhQdXO/AQxwOiTnBTMYq2Zr8ISUm19xFsu/Vy/wBB8oyEWWr5f90ZBufyLTG+FYklUqwKzwA4QsxOoWCSsBAtlG5vB9VPMiSBTJHaLOA4A1fygSXKWqfJUpQUQMzrG2jttEMcblUQJK9BOKVRlS09ZKExKgFZc2Ut+luMVCupplTNMwlMlCdQNQ2gg/FOkKVrVLKT/KUe1q52I5coRz1qc/zACvUcO/aLtuPtiUTrSO6OSFVCEZ0hBV2lK0AAcnyHm0GY5VIWRLkIKadKgAEj4uKjxeF2G06Zs4qXZKUnUWcchr3RYqYpWCkkWba5PAcBCTfFAdrYupKYJAASAkF8psC7XL6w1m4mlIV11QEBtvi4WRv5RupCUkAJN79lQJLeYMV7Ev8A8kKSM0qY/wAJcJXwckWVpY+ESVZHchfu7L//AGeLCetyEKQsoKVAMVC75hq/fHolBw748e/s4mKlBSFn4VNfgSR3s/yj1nDp1yXMVj91G7G/aGVCrgNYOT5sPQE+MRKOY5vD2iVYv5gegeIVqDE8NAPTzhyhzNPZ58eRtAqEu4c/TX6xKpAylX5iACRqQkv43fziKWtklu4+Ltr3wBgRUy3NgB4XiDLqW0Zjxv7a+kRr7SgLPmfyuDyJtrBhYIAFzl30sP8AaAGxes2IP6vkS/cz+JgdQN2DAZQ3G7+F4JC3Cip2FwBs7aDyhbi1YqV8Kcx1IdnsDwO0MhQ9SwEvud+H23qIl/FJyklso1Hhy+UJsNxtE5IAsdcpHd5wfMl50LSCM5BY2Z2s/I6RSCEmUT+1alBEua5KkKMovuGJSW2skv3xTsOqyjtZikDvLngeAj0/F6aXVSpaFJKVTUoWM1j1iAXdYByqKc4cs5y6OCPN6umIqAmQgrSpsosSU8DlsSNHHKHW0Tb3aHyKpWUEMUnZLtDBM2SJZVMQCRexdQioJrUImKTlOX9OjHcNxBhpJVRzylDzULO6WJ7oy+hTJ+kn0Pjg6KntiYUSQxUSfMXjjGekUnq/w0jsSQ2ljMPfsn1McJw+XLARMmKWjTKbBL7kJ1LeUV+rwxBlqMlSSqWouoqYrF2ZBiqa6LrHxjaQ0rJgUlILA8TAyZSiVJlkZ0XF/QQOJPWyiQQFpDlO8L+tNlB0213eOhhtGRxTehx/Fqz7H7xkJvx6/wBSoyH9JfCBxL3h0+RTomJlTFLWg2QpRPc2xH0hdjtZMSnrARmUWbUEM5twhdPnBAM1YBUokcMvhEUhKiLJBDlm1vxJ1icF6cbfbOinFC7D155iUs5UoOw+94stJSsZiVjKsE2I4sRCOklmWvrGCClQsS2h1EW3pLNSM03LZQSxe6jowG94TJTGljXHlfZX00OZaRnIQk9op3Vwflwh1Oly+tOjTEZr20YK7jr5RKkJsEh8ozECzlnd+MVvpFW5lSygunK6VAscqjdKgNCLiEUXKkJTeiaukIIyMM//APMgsCOR3ttHMqlGRIWSwGm5NiO6JqHq5hQj8pU0t9U/qYjxseEcqkETlZySAoAFTmxPZD7PrBqtC1TDKCvUgqzEFRS2YAiwIIBJ1PAx6jh1aLXuUkpfRRA0f7MeTyqcqbIHdakseA1Uf8PPui2UleT+HBDpQe0XuLFILbjuiXLi7NGGaWmz0WjqcyAtiCRcHUPqPCMQp+7Xy572hVS4vLUkpExKVkFmYkf4su8CYF0hRNOSZ2JwDFBdOY7FIVcg6xoTtaNOvA9qAcuvEBuYvCrEKvKgXYq12Zt+Ig+askDYOSd4W4jThako/KXBfcxzGTI8PVm7ST2XI0bX/aCasa3GgAbZzf0EFTZKZeUJ4MW7oWT5mod7BvBvOOR12QzD2b72A4kE+jCE1TMeYz3LfT5e0Iunap0udLnyyoIQMquCSSS5H6VXBfgmI8IxdE4FWUukMplXB2UxYkWaOye2NkpZGn0dY2oCagy8oUNFJ/MeD6A7Mdyxheitm0qlhaSgTVFQCnYuCFZWBdraaQ1XkUrrGzXsL3uCQ4Zm5X94GxmnmzZSO2nrpS0sVAjMC5GZRuSzA7aQsMm/wZ/5NvrREieZspMxSlMpbkpIDh2FtgBoGsO+F0iQvOnKUJUCT2mS4Ns2Z2BLeIHF3mMzLQCxzIfsqAI2zFLPZuLDcQxwiQgCXUVwBQRkS68hCVCysyVdhg2UjRyWJ0MXTfw2CGTjL9iRfR8JVmmJYG5Xn7N9e0zcd4m6+VI/pJyvYzCQpRH+Hxcce6Jp66Wd1ilzcikzFGXLljMDKR/LQHUwXPWpllRVcObOwLThFAA65iykuFELL/GgJUoqysrLmUQ3ZYsk2zaHD5ZpU14RWa7EJs5whDJFrXJ7zuTCuikEzQL6+sei4bg9EUBEuYVKbMpIXqQfhKiDlcO1td9oWTaKgRMaYoyyGb40ZiUyCM4ObInMqaFFLsElnYEvH8Ep3WzKMCWWmJ7Rs9m8YS4xhswLAQnMlblJGnMcot8mho5koJmzO2Wuglsv8stm2LFe35TfjU5dT1C+qSc6Mqc5BzATGdeU7h7WtHO10SSFHUTf0GMhx/GU/ojIn6k/gejqplqq1rQjKFB8iXZ77PraO8Gqp0lZlzUlChssdk/fEQow+mE1eXrQhy7nV+I5xdFL6lGWpmpnp0Dp7b7X3gykvJSEZdoBo6GTVzSmd1iZoLpSE5pZGrONQfCN1tZ1agiYApKD3M9nAO+zQfSKyTElREpS/wCmm9gLgHgTD6YEKUF9lw/PtMw8N/CMuWm0/gn9Q+DWiofxRMmYFI7Srui+jangNISTZLpzWCioMCLN3Ra8LoACubNT1k5ebKhv0lwXZh2QTci3GFc2mKFZquXYn9QUBwDJ9hHQkl0Z1M5wSahMzMQCEpdxe9mGoPGLdJw+WJctcw2zFa76kOLngBoN7QBVV9NOCZol5VoyjLkKAoAh2YFkBhq9m0vDCZPmpT1ics1KviADEBicpJJOXUNcwuR7sWTb2DVNShCWyKSgsxbICb2a+oO58Ir1Xj63PVABOl7eoOndBuJdKEGSxlKlEggHKlSbE2UggHXhfWPPUz9SdduX7QcX0/K2x4QvbPVej+IJ7JK0AqYa6nVg9+MP8YGXqqkAZpZKVHK/ZXbQcFN5mPGsDxYyVBWULSFA5Tx2I4GPTVdIpFVS9WP6kxLBCgplKIP8vMzG4Y98XWDgqRrhpUWTDsRXMSslx2iySAwGVLOTqbE95gTDMW6yoMlZaYgqZ2uyu4XAI8CDq8VWix9UhaJXaCZnwlXxIU90kEXsw8+ME43NQomfKWE1EpTrAFyE2DEkBVrt+knk5S1ZVnoM2pJBQSAe1cXsdHNmeEU2qHZykaa8LkRWpfSxYpzMmtnU4AvduA8Wf94rVD0snJOZSCrMrsuWFrsePH5weN9HXS2XPGEqWibKCgl0FL7aFyeMeZUMydIX1qUqOoUGOUjdPf7NFyTVTlS1mYQ67DKLALLa76xB0nozIQJslIykMsP8LP2hcMCVXY8OMMvhiSvtEU3GpbJskpV2gohn5LbcXLnh5gprVTVZZMoF8vaZ2GgdRsAdyRtsIrtNLA7MyYkSyQ7ELPOySfVotIxiWJbUwYD8xUHLgJAIAD6PptyBjPLGodK/8GXIo3cUc1U5UvsLZZUCMqAVbMHzXe58h4Jsfq5kyalEw5EpACRdrBu9xp4QfRUpmTULWCzOQ2zMOHexsbxH0kqCqqmoYNmYjMVC3ZcAuAdWPAw+PT/QYaew+dgc3qHR/MCWK8hAISNSQRmbuB7okwHotNmKdc5KAoWABmOx+FiRqGIF3vuIGRiSpY/l3ys5BZSMzhi+oNnPdHeFYqsqyiWVh2ACsup0BU4Zy9/aOi5qOx5T0nGy2/8AD6KSWVZ5xCu0bONPhyB3PdGDCkz5WWZ1dTJaxCh1ss7hxdJ5K845wfGKorYkIGhzzE7O1xZQAdmHdtEWNdF+vmfiJVSiXPCrrSq5f/Ej8wsG37XEOuPK796FhkfUiBHQ1ctJVSq65AuJauzMHIbKilYnhc9MxSQleY9okpbXbSxj0OXiUumSTOrM6wwObsrJbZCEOe8knjCLFOm57ZlqlKzhsxzFdrDsHcbOBGuvJTgrsq//AA3Xf+Ev0jI3/FanjN/7E/SNwLG4x+QLo/8A3mX3/KHa/wC+yf8AqRkZE5/d+h4fYMemf97T3p94sFf/AEk9/wA4yMjHPx+yH1v/ACBVF8I/5h/9YSo//YffAxkZC4u0Y32Paz4v8sz/AOExHh/9SX/yD/SIyMgZekNLwVrH/gm9x9zHnMZGRt+l+wvj6CpOnin3hjhvxy/+un/UmMjIuy0PJYMd+JPfN/1iE9D8MzvHuY3GRLH9v/pbyFY3/Tk/9Me8yK7I/qp74yMhsfROfZ6gn+7p/wDL94g6Z/0D9/pjIyOfaOX2s8xRrD2R/XT3D2jIyDMgy20XxJ7x7iKRV/3tf/Or3MZGRmx9y/6Dl/0GY5/d0/8AUHsqK0uMjI1Y/tQI9GtvvlGoyMhxjuOUxuMjjjuMjIyA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2" name="AutoShape 4" descr="data:image/jpeg;base64,/9j/4AAQSkZJRgABAQAAAQABAAD/2wCEAAkGBxQTEhUUExQWFhQXGRobGRgYGBwXHBwdGhoZHBoaHxcYHCggGBslHh4cIjEhJSkrLi4uHB8zODMsNygtLisBCgoKDg0OGxAQGywkICUsLDQsLCwsLCwsLCwsLCwsLCwsLCwsLCwsLCwsLCwsLCwsLCwsLCwsLCwsLCwsLCwsLP/AABEIAOEA4QMBIgACEQEDEQH/xAAcAAACAgMBAQAAAAAAAAAAAAAEBQMGAAECBwj/xABGEAABAgQEAggEBAMGBAYDAAABAhEAAwQhBRIxQVFhBhMicYGRobEywdHwFEJS4RUjMwc0YoKy8RZyc5JTg5Ois8IkNUP/xAAZAQADAQEBAAAAAAAAAAAAAAABAgMEAAX/xAArEQACAgICAQMEAQQDAAAAAAAAAQIRAyESMUETIlEEMmGBFEKhscEzcZH/2gAMAwEAAhEDEQA/ANDEATYxCVEl9IraZxli8G02IhQLbwrRocr0MKieoG0TUNQWObXYR1h1NnubwYmhAMSfZ0UyvV1CZi82gEA1NVkITFprKY5SE+cJ5XR8kuq5hHGxpY01SIJ0jOm0HUq0oRlOpg+RRmWNHETSsPStQU2m50H7w8daOcV4N4ZQpJcwbVUyUlwInFKhr5j4sPSCewPyjxufWKLHLydaK5iFGqZZIPgCfaJMOwFaLlKn7jFplzeETda28MsP5FcnZXqlK8rZSO8ERW6iYbgmPRvxTfvHEzEA2x8ISf06l5ElHk7oouENcwyRiF2e0WI4gOA8hEC8S5D0hH9MvDFni5KloRTay+zwHiOMEAAxbZFSFflSODgfRxE/4STMHblSVd8tJ+UN/GbVWDglplKk4mlgTrAeJVoIs3hFyrujlKQT1ZQwd5b2/wAoBT6PCSr6F/8AhzQR/iDKHe30EOsLj0UUtFJQtSlsXiw4TKD30g1HRKam4yqHJX1gHGgqSLpKT976GHquxWtaBek+IiUGSYp9MpU1dyTEtchc1TmHOG0AABDPA7YijYZS0gAZoMpKdtBE0iYkfFEkupS9oYBr8QxYxLMniE+MVKgRlES0wUsB7eMAUN67kYyIvwx4nzjUcGwOdRZhpE+FYGkHjD5VK2zwGiZlVw5RHlfRrUWuxvJyykc4r9XjRSqD11YNniD8GhVyLmM9OTFcb8hVHWFaQWglVaALC8SUMkEMBYRqbKQk3a3kItFN6RWqRKhJWLhhw3/aDZUoAWD8Gv8AZhaqsB0+kdipcD/aNCpA4MirawgsB6F4ippi1qIdgBqdj4a+w3g4VWZLKIU3J/2MAza2zAMnk0L+bKr4oYKqG7Icgb8Y0Kqzkt7efCEwmlTknsg+JiCbVFThIJI7/cXPhaOcwrEO/wAZxLcLgiIlTyDo546DlvCqlBB7Vpnt8vDlEs6qJ/N3s31t3RyfyFxXSCyq/wAYvt48TG+tSNT5fSFn4gC5c8Pt4iXPB4DugqQrgPBPcs7cOJ35QWicsXuG1BIuOIv9IQSqpChlLsOLEHxsx+3jqXX5C2fsnQEkjw3huRN4yxivU4UHbjqx52J9YYSsRC09ux7n8QdorqaoKQdC2wcHXQ/URyipUkukEDcFiGPfp5neDzoT07LPKA/KQdSTYX121iOelJDLZaTsQCDbS9j4wuFQhQdPZIPd7C93gdeKJSWLOLKFx4j7MFTTE9NkdV0YkKBMoBB4fl+oil19LMkTcpSRw4HuO8X78WksxF9NifHjEc+plL7E4DvNmPe2vrAbTOeN0U80KlsYJpqFoeTKTL2bFJ+FQ38tDAE2WUu+kS9VN0RkqI51AG2hRUBaRaH9BLzvwgetSlJvBWRSdIny2Vj8fM4GMh9mlRkMNaLaqQTtFaxuWUq0PhDiRihVppHdTUJZ1RFfJplOtFdpKZRIJsIMnyjbLFipEyp6bQBXSUylECDxoClF6ohkVJloZu0d/nAsypG9/v1iKfOKid9IXTgolvKA5UtG2GP5DF1L32jcmoe5sHY6xCtGUAb7c/KJpSQDcWAtwhOTcqLcUo2FzZoAYQH1uY2bxfzjVTNewjKIJSbtBnKhYx8kxLDj6Ryu1nPMix8+EcV1WlLXYnSIFDyZyde+Jxm5D0kSVE23Zt7nxEQpUd9B4en7QPnL+0amzG+/nD8wcSSZUa+gaOETn118vLnA93fht+8QzlPoAQOJ+sBT8nOK6CjIUDYqAOhjsz2GXhxuz7s4+/XimmOn5Cz+W0aOYByS7ltS3E5TtDqXkVx+SeTUFKv0v/29+7RNOxJSQxbvBG/dz5QqRLcOlj3t4jSO0AAgkrB2Zi3F3DeG7weQvEby8UOrkOPzcfCwjjE5yQlMw6mzuRxPgQdz3QslVJWplaiwuW5u+m/0gqtSFy1SjoQ4OwUL6W1TdoVMWqGGFVSZ6AoLJVLJIAbMRuwOp1tqYaICKgGWVONrsNspYh32FgeUefIkrRlMrMXDg6F76ekNcCq5qpoKwolQ1IIfd3tzPKOjJ3tBlH4ZbKCk6vOnN3JckDuJ0MLcTqTkIOukMFqCpYDfmcbFxz3e/vCbGpgSEqU4BsX4wv1ELVoxZ4WuRvBK3IGMcY9WpN31jihTLWWDOYT41hM3M4uIXBBrZm0cdYeMZC/qZvA+UZGnYOJa62vKFpSmG+I1qVSgLORCCqplOLeMP0YKVISTYBn5xnnN/wBJaeOXgzCJnUSs53vG6ysE1inQ6n5QBjilLHVIHfGUiMktKRdgI6Mvk04sb5HSp7EJb94lmSwLm52eAwSkkkXP2YlXMdOrR3q6NvHdEXaza/e94KmTQRawiGVY+FyNo1M9InGaWx5RvRFM4u0LsRmF2AJAAdrG5g2agtbjA1IjMVEi59rQk5WNFUcS6crVmV4d3CClre/vy4ROWSkbkW8flEMxBIvDJpLQO2DZ2vEc6aXFteETCXccNmjtbJc2484WwgyJZbW335QumqSwCQTfXxhnNLjV94EppbuePHhtHJoJPTzgPC3fvq9/2iWdiAyto+pdvCAMt+CRA8uSS5Lm9vBvqIKm0K4phImXs7cf3jtVWpigqyp5h3323gOe+xuBwjdMnKXL87m/3yh1IVoNkzwrLZzodu9rW2gkPm1sWt5j29oFTPJSAHP07to7pyza2JccyPo9o7kTaBcLqighJDj583Btyh/T1SU2YKBuxHwkalK+D7W+iEUpSu/Aa27vvnBshgohbpSprDR21KeHfrDRk0GSTLFLmpV20MPC/iBv38YHxalE6UuUGzK7SeGYaX2cgP3wElYSrslgd3IctrfSDkKOpAuLjwv8ob1CTguiq4XNUkpNwRsde48DF3p5wWl2vFSxkFM1UxKbKYkc2Dnx17zElDjCkh8riLw6PKyKpFn6pPCMhR/HxwPlGRQUZzKlK0iHeGTxNTlB5RXqfDgBfSDqCvlomBIsY8+MXezbCEo7YXNwkomOdDCqZ87RZJ9a5GbSEM6T2i2jmDk10asLVgM0WOzH04Rwnh5RJVSyyrbP5RESwB4xBvRrR0mYwZmPH3tHLsl9/v1jaNdPP2iOqQw5cIHINEc2Y3j6c4yShKLi4aNoQ4jJcoGWXGjtC2w0RUqAVkG4OvD0gudsBttEeFo7KlWcnQDwiRaOOsFyrSFa2RlezX2gNu0otYe+8bqlspt+MRiYBAtsKTMQlw5+fDlES7OB4ePKCwiwbvMCzHUSRBTDQPMBAYa31jTsbF7N7fOJpkotHCJOgh7ARFAItxjcuW5Ot4Np5HZ++MTy0S0FIUWUeO3fwEFMnKVdnEqkcNo/3fhBYol5SMuxYbaceMKMRrip0ptLIZiA5Yg5nZwX9I4oa6bK+Erbgbp8vpDKVGZ5vA0xJA7KhrlANmZaXSpxtoIhkymISpiDdjqPGJJdWJoPWuFlRUFpAAuzjK3J9RoX1iKvpEDQlQNiSSTZv3jnlihuaoYooQ5DhhxOj6RJ+GISL6ezNCaVRoCHN76E3J11Om8OaLpDUoQUy0ymt2lSwtQA2dViPCOhLm6onLIlsQ4ljRSVypyChSdAoMW2I4ghi8JcLx0AlKrgm0Oscw6ZVTDNnKKphZ1HgNAALADgLRV8ZwJUntC6Y9BKkedLbLh10vlGRQvxquMZBsWj1+Qhak3sBqYWYxLQkZkly8WrErulO412EV8YfKlpJWrMp3v9IxtSb0a8tuqCsPxNS5IJSXvYwZSV8uYAmaUyiwCVaJcP8XB+OnGFaalS0kS2eElVInD4j5R3FSGjr3Iup6OzWJbMCLFLKt4RwrozOKZYyX1y7+WsUidUTJICk2dofJrgpAVMly1nmhJPqIV4kaFnkN5XR6bmVmSU99h5mOKvo9P1CHTxFx56RV59WjKSmUH2sbfJoEpahZ1lo8mPnC/x5+F/cX+XTLdKw4JBCpsgK3BnS3H/ALoiGGOnKmbTk3t10vfkVQlXWJQlyAOTxFT4rLWWYvzYxJRlfQV9VfRYqTBJyBlCHA4FJ9jGv4RMBclKW4rQPc2hWadLPlYf8v0BjkzUDQDyhJKu0P8AyJMJqsFSb9fI/wDVQfYx1/CZWip0of5s3+gFoHTXob4SPtoiVWp4HyEDkd6+QP8A4Yk5kpmyyQGstI57xFTUaJYJUpBbYKTc8rwN+OSNj6fWI11o0ynlp9Y57O9eY1TIklGZc2Wkn8odZF9wgFvGIeppkkEzS3BMtRPqwaFaqz/CfP8AaIVVhuQlzwzb+VoKsV5ZjSrrpMpJRJSpa3fNMASgW2S+ZR728dITIlZyAdy5Pv4/WOOtJcqSATqxJiCbiARdIdtRFscHORnyZH5Oa+WtSyAQkDSMk1i0DLnvGhWSqiwJQuCZPRoKDmY/MRu9i0Tty2iCVVqCmUoFy8P+j0qTNmZJqljgxAfxIMBSsAQQCLkQTSYaLsWI04xGKwz91CLK2TdLcFVTLSZaXlqNjq3IwqFWtCrgsd4v2H1HXSTJm3Ox+ffFOrsNmImrQrQaHiNjGiNVoR3YHVVhAzXI84jq65M6SRlPlDTC6ZrLYRPUSEIdgD3RRryFRVnnn4P/AAnyjIumcfo9IyFopwXyWOqr3sLNAeKUKSjMo3jldNnmkmyU3/aFtTULmTspP8tJ8zGHm3s0RinFfkYdFqYSwpa/B+Eara5C1ZAQST6bwdWUKpiQlJa20A4f0cTIBKiVTCbk7DhyEUWwP2pIixGgzslGg+UbqUBOUC5g2ql5A4LA/ekQYZVS3K1BymBerYmVqCYdhkhRGVUpgd4CraNCVMLGNTemQJGX4RrFdrMZK5iiN9InHI5P4MOOT5b0MarB0kgklRO0HYVJQn+rKAA7oYYDQOEzJirAaQyxGnkTg2fK/C0PPLGNRQ0sqsXpniY6ZY7Gjt5xGrDE72D66ad8NcHw0IQUpLgKYN5w1mUIA7hE2rWzTierKfOwsOQ1o4Xhg22i2S6NzpEc+iZwBY284T00XUyopoATvp63iQ4YB4B4sEil1a7Fn9I3Mpu0bdlmPq8DgguRWJ2HMxbU/fygSZRh4ta6a4B4nXfWF66cO2v2D9YPAFiCZSsDC+sUlKC7AmLNOp/WKT0uQpCkWdPHmPrF/p/bIhm2genCXZN1HeIZtXOlL6skwPhyzncaRGKjNMUpRfVo0US/pLLT46UosbiD8IruyVO6idIocwklxBFLWKlmxMZ5YPboV7PTBji0dptIcoq5VbKcfGPOKDS9KJeTIsXMRScYXSzgpIeWvXhD4IOMdnQ6pltraPNYbQvqKOYkdkknnBNPjyVkLykZveJsSWoh0FnjSt7RTuNFd/D1XKMhuyv1+kZBolTH5oCFpQ/Z1VAsuiSJ5zDsi/eYYL/mpdJyrG0H1qwKcLCQVAX794w8WejpGFSRlUBYCFs/EkJClr02EAza+YpgwCYiXkJdTqTwZ2hulYtboT4/UzpsrrJbgO5FnI2125CB8NrUzJS7BN2Lm7nhyMWXFMLMwJVLLoTcp48ooNRRnrl9WC6XJT8I3Om8U10RnaY7ocORNzIAKSN9PsxCnBDKmAm6QXgfBOkCnKFMFEcd3LxYKla5gAGpibjxdvo58JQbohRUrmLOUkJA04wZQ0zjtbG0AomdV2QXO8NOia1VFUhDMAc6uDJv6lh4xknFSklExyinSieg0FFklptcD1/39oKEgacvv5QQoAXvcgalrkbaO++sYB2vD3jSzYlSoEMoB7We3lAtTJOg5P5QdMOttLnv+/eIm14kX84DHSBF07O33oYEUkKJTvr4P+8M6hfqT9+UASfiWdGD37uPlAsNASpDl+75n2gSZTgKPmPYfOGtQtmOoP1b2gepZ/FvJx+8EApnyQH4j6t+8Iq1CFEpWBlVq8WlaO0rmx82f3it4xTjrC5tlFvE3gTbirRLLJxWirYjh6adKmunY/KK1R0fWPFg6QVgtLLtxhdTSjm7JaNOK+NsTI06o4ThRTrZ4iTh5JaLHSdtBe5TByMPAuBdoohCl1+HZBzMH9G6SZOmJlqPY5w5qqWWEkzFh9uUI51eJRCpSj4Rz60US8ltw9AkzJsmYHS/ZOx8eMMJRASd4X4BiBqEENmO/GGaUpEoqe4sxg46BKWwXOr9IjIB/iCv0iMigvJFwSsIubQXTVKVpUCezuY8zrK+onTCygEOw4mG1PKWiUUrmkA6nhGZ5lJdGqOOUWWOfUS/6aBbjCuvxQS0MMrxFgkyUmclKlujR9deca6ZdHkoXnSXSfHyibVjcqGGEVyijOm3EbHwg3CpHXLmLVLCUgM/6lEaDuHvEeD9HlzKXMiYnKBYj8w+URYhi3VSVy0LTMmShc6ZRy4qENGOkzPmz8lUSl/wXqKtOcpYLbK4JY6BuN4stUgJX2VAJ5n25QlwSWev6+cAt+eY3e55wcpKSVFJdn9Yhly1KiHqJLYTJo5YWVmYk20ffhFw/syolFE2esAFSsiG0ypuT4kt/ljzWa6VrLhCBu2YqtoBsI9lwPDVS6KRLQRLKQFKs9z2yDcH4je8HG9Fscote1DGpQ6kJGjvpw9hvHKUc7k/fhE0okjMq5Y+3DxiLI2vBn7tT98I5mhIiWoAFt2P0+UQEEXO+vhfy+kEzgPAJDeLQPOLtwJv6tChBsxOvD3F/RoGRJYK5l/Bxby94Mdxwdm9A0DTFMFDfN7kfKOYSGp8e/wb5+sDrRcN3/6v2gyYlyeYbw1gFSiR/wBw8mv7wUBkMlTrL7DXk8VHpjMyTEkv2kC/Ny8XCTLOZXd+4iu9O6N5Ymhssv4hxCmv4Q6ja2TyJPR59VyAsvmYamI6yRYZSXO8PpEqXUywAwUOHCI6hQBRJZyl7xqi/BFw0VmmnTJRFyzxZJ+LKUgdWoEmyuUCVOGhbwuoarq1FLaGGehBj/CczFSyd2MB4thgQHA1h9h1QieWSGUBeFOOTFOUpe3GO1QUc9AcZNLU5iHQbEfOLXjHSRKVk9Wcii7EcYomHoyKuWMXWTLRVSQR8TMRzgJCt+Df8ck8ERkKv+FVRuO2ARJnLKsyXsYsNBXqUCF3JZw3GGOH4WiccqCEg/m4w4wno31ZUVEKI0O0RnwrRrjzvfQhpqUILqTlGrcYf0mOoV2Jicz6RMmkmDOqYhLHRtorKUBMx1cduFoyzm3TTJTyxftiXHpOAmlCpKuqCTmISWF9bDePPEYwvthKHRbNMOoB10teHnSv+ZKCZagUqa4UTlu3aGwhN1ctICELHwgKyqsptzF+TUetkYL22wKTihl9YQR2uQdr7wVQ1gazuX7rCBpGFdZmyJKlBwAm/wDmJ4RzT9GK4m0hbB3JZI7nJ9oT04vbZyjFNchx0TlqqpuVge2gHixUAW8Hj6AWkN4R4R/ZhSTpeJy5a5Zl9lSlAg/lHZvobmPeF2fyh+KS0aMdeCBXZQpWhAfz+kQ1DqYDk58yfZoIqAChbh329vWInbKOA+l/WEZY1qWNyT6QEsOC7D5N+/vBk1YdHEjXzJ9BAM9QANiQDd+evo/nCsKBk3I0sG8Gd/SOJ2r6dpn7/laOpkrKG2FvVo4mozDnbzdvdoATZU6vPyZhC6rSwUBrY/WC5i72O/mzW9TA9Yixbdh6/vDIV6BcxCyGuEi/kBHWJyBMlLQoOFhj5WiSdJZTj9I9FJIib8pOxbXYd+0PEWZ5GMJVJmXSUJVcHl3x3OH8zMFA8Is6q8LSmRMGcF8qxfTQv84rWL4EuWS5YC4VvFYy8iNe2g2ZOSkDrU5ecLazDJSjnkqc8BeBkYhMlJKlK61OjEfO0QzOliwhpctMvmIp6jfgnw+WNpPR9SVCYV9UCIeU9ZRKQZc1YWdMwDc9YR9Gpi6lC1VMwqkpFwGBfvgSYqRmypBKecLG2x58eOkd9IMHlmaldIc0vfkfpAeG182lmlSkuDr9YaU+HzENMkrSUO+U/SCZmPSZoyzpQCtMybw7dOiPas7/AOLk8BGQD+Fp/wBEzyMZHWxS6fgkKIHwtsI1UV/VDqkKBa5veDMJAKiwV3mCpeGU6FrWpIWo6l/SPN9SU2TnKRVqzpQggoSpQW3C0awSakSlzpjLmKSW4ANtD+fIlhJZEuWm/aN7GKZiy0y09XLXmII+FnCTqw3MVw8ZW6LwyprUaO8HxRUtK5yk2UCEA2AD/E3EwLR4XLqlOVBGqllg4SGt3kwiq0iYQBmASGBV9NjDPoatOeYlaiE5e0s6a6P8oecva5IHP2ss9HM/BypqksSQSStQQVDYaNYbBrmKxI6T11XOyypnVgudiEp4kkXbkBHeJ08yqm9WZ4mU8u+ZN78L6GC5FN1QIkyyWTck6gCx5xFVFXLbf9iKVbZ6H0EkBMwHrCtSUKcm5USzqJPjaLwk5m5qePL/AOzWcpSqhRIJAQk5dic3ZfubTjHo0qYcnZ+7h4aGlTNeGNRCpw7Ia4+gb5xGzh/vW3yjpZGRv2iCY9gDzPo3yhmWIZt2OwSRr3ARwq+a3jzYP84knpB7Pe+nfrActZZwA2Yu4JdJSdGIY6HfcNvCsY4m1Dguz5kuOFwePH5xxWEgEggDUgjUAHS9rtx0iKaHzX4eX24iMrJBcvZuFi92jg0anK0OwJ8NCfaA8SVYcm9fsRMZgCb8fd4HqiFBXPKW8v8AaCgMMmMQn13iZKUlBRq9vvvgSQrjsNPCJpa2L7OPDv5bRSBOaPPsYSsVU1CEFkqcEcCAr5wR+IJlkzQcrXfd9oV/2oFUrEHC1IC5SC4LXBUNBroIFwqeqaA6nKWN9LWB8IGRNO7BFt/oc1fRKVMSCg5FHZ9fCK9W9HplMpOZGdJUwDce6HspKiBkLhLnMr5QXLmAKSVrWcvaZ3vEo5/BH1ot0kQV1ZIokol9W+YZ1JHoIHnV1KrKpSMpOyQ9+cB5FqqjOmJSEn9Re2wY6RLNwkzQqZKOZKbngL6cIqsjUaTBKXLaMplpE/NMWAlPwg29IsNOaCasLfPMT+kMn9zFFrqAhQdXO/AQxwOiTnBTMYq2Zr8ISUm19xFsu/Vy/wBB8oyEWWr5f90ZBufyLTG+FYklUqwKzwA4QsxOoWCSsBAtlG5vB9VPMiSBTJHaLOA4A1fygSXKWqfJUpQUQMzrG2jttEMcblUQJK9BOKVRlS09ZKExKgFZc2Ut+luMVCupplTNMwlMlCdQNQ2gg/FOkKVrVLKT/KUe1q52I5coRz1qc/zACvUcO/aLtuPtiUTrSO6OSFVCEZ0hBV2lK0AAcnyHm0GY5VIWRLkIKadKgAEj4uKjxeF2G06Zs4qXZKUnUWcchr3RYqYpWCkkWba5PAcBCTfFAdrYupKYJAASAkF8psC7XL6w1m4mlIV11QEBtvi4WRv5RupCUkAJN79lQJLeYMV7Ev8A8kKSM0qY/wAJcJXwckWVpY+ESVZHchfu7L//AGeLCetyEKQsoKVAMVC75hq/fHolBw748e/s4mKlBSFn4VNfgSR3s/yj1nDp1yXMVj91G7G/aGVCrgNYOT5sPQE+MRKOY5vD2iVYv5gegeIVqDE8NAPTzhyhzNPZ58eRtAqEu4c/TX6xKpAylX5iACRqQkv43fziKWtklu4+Ltr3wBgRUy3NgB4XiDLqW0Zjxv7a+kRr7SgLPmfyuDyJtrBhYIAFzl30sP8AaAGxes2IP6vkS/cz+JgdQN2DAZQ3G7+F4JC3Cip2FwBs7aDyhbi1YqV8Kcx1IdnsDwO0MhQ9SwEvud+H23qIl/FJyklso1Hhy+UJsNxtE5IAsdcpHd5wfMl50LSCM5BY2Z2s/I6RSCEmUT+1alBEua5KkKMovuGJSW2skv3xTsOqyjtZikDvLngeAj0/F6aXVSpaFJKVTUoWM1j1iAXdYByqKc4cs5y6OCPN6umIqAmQgrSpsosSU8DlsSNHHKHW0Tb3aHyKpWUEMUnZLtDBM2SJZVMQCRexdQioJrUImKTlOX9OjHcNxBhpJVRzylDzULO6WJ7oy+hTJ+kn0Pjg6KntiYUSQxUSfMXjjGekUnq/w0jsSQ2ljMPfsn1McJw+XLARMmKWjTKbBL7kJ1LeUV+rwxBlqMlSSqWouoqYrF2ZBiqa6LrHxjaQ0rJgUlILA8TAyZSiVJlkZ0XF/QQOJPWyiQQFpDlO8L+tNlB0213eOhhtGRxTehx/Fqz7H7xkJvx6/wBSoyH9JfCBxL3h0+RTomJlTFLWg2QpRPc2xH0hdjtZMSnrARmUWbUEM5twhdPnBAM1YBUokcMvhEUhKiLJBDlm1vxJ1icF6cbfbOinFC7D155iUs5UoOw+94stJSsZiVjKsE2I4sRCOklmWvrGCClQsS2h1EW3pLNSM03LZQSxe6jowG94TJTGljXHlfZX00OZaRnIQk9op3Vwflwh1Oly+tOjTEZr20YK7jr5RKkJsEh8ozECzlnd+MVvpFW5lSygunK6VAscqjdKgNCLiEUXKkJTeiaukIIyMM//APMgsCOR3ttHMqlGRIWSwGm5NiO6JqHq5hQj8pU0t9U/qYjxseEcqkETlZySAoAFTmxPZD7PrBqtC1TDKCvUgqzEFRS2YAiwIIBJ1PAx6jh1aLXuUkpfRRA0f7MeTyqcqbIHdakseA1Uf8PPui2UleT+HBDpQe0XuLFILbjuiXLi7NGGaWmz0WjqcyAtiCRcHUPqPCMQp+7Xy572hVS4vLUkpExKVkFmYkf4su8CYF0hRNOSZ2JwDFBdOY7FIVcg6xoTtaNOvA9qAcuvEBuYvCrEKvKgXYq12Zt+Ig+askDYOSd4W4jThako/KXBfcxzGTI8PVm7ST2XI0bX/aCasa3GgAbZzf0EFTZKZeUJ4MW7oWT5mod7BvBvOOR12QzD2b72A4kE+jCE1TMeYz3LfT5e0Iunap0udLnyyoIQMquCSSS5H6VXBfgmI8IxdE4FWUukMplXB2UxYkWaOye2NkpZGn0dY2oCagy8oUNFJ/MeD6A7Mdyxheitm0qlhaSgTVFQCnYuCFZWBdraaQ1XkUrrGzXsL3uCQ4Zm5X94GxmnmzZSO2nrpS0sVAjMC5GZRuSzA7aQsMm/wZ/5NvrREieZspMxSlMpbkpIDh2FtgBoGsO+F0iQvOnKUJUCT2mS4Ns2Z2BLeIHF3mMzLQCxzIfsqAI2zFLPZuLDcQxwiQgCXUVwBQRkS68hCVCysyVdhg2UjRyWJ0MXTfw2CGTjL9iRfR8JVmmJYG5Xn7N9e0zcd4m6+VI/pJyvYzCQpRH+Hxcce6Jp66Wd1ilzcikzFGXLljMDKR/LQHUwXPWpllRVcObOwLThFAA65iykuFELL/GgJUoqysrLmUQ3ZYsk2zaHD5ZpU14RWa7EJs5whDJFrXJ7zuTCuikEzQL6+sei4bg9EUBEuYVKbMpIXqQfhKiDlcO1td9oWTaKgRMaYoyyGb40ZiUyCM4ObInMqaFFLsElnYEvH8Ep3WzKMCWWmJ7Rs9m8YS4xhswLAQnMlblJGnMcot8mho5koJmzO2Wuglsv8stm2LFe35TfjU5dT1C+qSc6Mqc5BzATGdeU7h7WtHO10SSFHUTf0GMhx/GU/ojIn6k/gejqplqq1rQjKFB8iXZ77PraO8Gqp0lZlzUlChssdk/fEQow+mE1eXrQhy7nV+I5xdFL6lGWpmpnp0Dp7b7X3gykvJSEZdoBo6GTVzSmd1iZoLpSE5pZGrONQfCN1tZ1agiYApKD3M9nAO+zQfSKyTElREpS/wCmm9gLgHgTD6YEKUF9lw/PtMw8N/CMuWm0/gn9Q+DWiofxRMmYFI7Srui+jangNISTZLpzWCioMCLN3Ra8LoACubNT1k5ebKhv0lwXZh2QTci3GFc2mKFZquXYn9QUBwDJ9hHQkl0Z1M5wSahMzMQCEpdxe9mGoPGLdJw+WJctcw2zFa76kOLngBoN7QBVV9NOCZol5VoyjLkKAoAh2YFkBhq9m0vDCZPmpT1ics1KviADEBicpJJOXUNcwuR7sWTb2DVNShCWyKSgsxbICb2a+oO58Ir1Xj63PVABOl7eoOndBuJdKEGSxlKlEggHKlSbE2UggHXhfWPPUz9SdduX7QcX0/K2x4QvbPVej+IJ7JK0AqYa6nVg9+MP8YGXqqkAZpZKVHK/ZXbQcFN5mPGsDxYyVBWULSFA5Tx2I4GPTVdIpFVS9WP6kxLBCgplKIP8vMzG4Y98XWDgqRrhpUWTDsRXMSslx2iySAwGVLOTqbE95gTDMW6yoMlZaYgqZ2uyu4XAI8CDq8VWix9UhaJXaCZnwlXxIU90kEXsw8+ME43NQomfKWE1EpTrAFyE2DEkBVrt+knk5S1ZVnoM2pJBQSAe1cXsdHNmeEU2qHZykaa8LkRWpfSxYpzMmtnU4AvduA8Wf94rVD0snJOZSCrMrsuWFrsePH5weN9HXS2XPGEqWibKCgl0FL7aFyeMeZUMydIX1qUqOoUGOUjdPf7NFyTVTlS1mYQ67DKLALLa76xB0nozIQJslIykMsP8LP2hcMCVXY8OMMvhiSvtEU3GpbJskpV2gohn5LbcXLnh5gprVTVZZMoF8vaZ2GgdRsAdyRtsIrtNLA7MyYkSyQ7ELPOySfVotIxiWJbUwYD8xUHLgJAIAD6PptyBjPLGodK/8GXIo3cUc1U5UvsLZZUCMqAVbMHzXe58h4Jsfq5kyalEw5EpACRdrBu9xp4QfRUpmTULWCzOQ2zMOHexsbxH0kqCqqmoYNmYjMVC3ZcAuAdWPAw+PT/QYaew+dgc3qHR/MCWK8hAISNSQRmbuB7okwHotNmKdc5KAoWABmOx+FiRqGIF3vuIGRiSpY/l3ys5BZSMzhi+oNnPdHeFYqsqyiWVh2ACsup0BU4Zy9/aOi5qOx5T0nGy2/8AD6KSWVZ5xCu0bONPhyB3PdGDCkz5WWZ1dTJaxCh1ss7hxdJ5K845wfGKorYkIGhzzE7O1xZQAdmHdtEWNdF+vmfiJVSiXPCrrSq5f/Ej8wsG37XEOuPK796FhkfUiBHQ1ctJVSq65AuJauzMHIbKilYnhc9MxSQleY9okpbXbSxj0OXiUumSTOrM6wwObsrJbZCEOe8knjCLFOm57ZlqlKzhsxzFdrDsHcbOBGuvJTgrsq//AA3Xf+Ev0jI3/FanjN/7E/SNwLG4x+QLo/8A3mX3/KHa/wC+yf8AqRkZE5/d+h4fYMemf97T3p94sFf/AEk9/wA4yMjHPx+yH1v/ACBVF8I/5h/9YSo//YffAxkZC4u0Y32Paz4v8sz/AOExHh/9SX/yD/SIyMgZekNLwVrH/gm9x9zHnMZGRt+l+wvj6CpOnin3hjhvxy/+un/UmMjIuy0PJYMd+JPfN/1iE9D8MzvHuY3GRLH9v/pbyFY3/Tk/9Me8yK7I/qp74yMhsfROfZ6gn+7p/wDL94g6Z/0D9/pjIyOfaOX2s8xRrD2R/XT3D2jIyDMgy20XxJ7x7iKRV/3tf/Or3MZGRmx9y/6Dl/0GY5/d0/8AUHsqK0uMjI1Y/tQI9GtvvlGoyMhxjuOUxuMjjjuMjIyA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data:image/jpeg;base64,/9j/4AAQSkZJRgABAQAAAQABAAD/2wCEAAkGBxQTEhUUExQWFhQXGRobGRgYGBwXHBwdGhoZHBoaHxcYHCggGBslHh4cIjEhJSkrLi4uHB8zODMsNygtLisBCgoKDg0OGxAQGywkICUsLDQsLCwsLCwsLCwsLCwsLCwsLCwsLCwsLCwsLCwsLCwsLCwsLCwsLCwsLCwsLCwsLP/AABEIAOEA4QMBIgACEQEDEQH/xAAcAAACAgMBAQAAAAAAAAAAAAAEBQMGAAECBwj/xABGEAABAgQEAggEBAMGBAYDAAABAhEAAwQhBRIxQVFhBhMicYGRobEywdHwFEJS4RUjMwc0YoKy8RZyc5JTg5Ois8IkNUP/xAAZAQADAQEBAAAAAAAAAAAAAAABAgMEAAX/xAArEQACAgICAQMEAQQDAAAAAAAAAQIRAyESMUETIlEEMmGBFEKhscEzcZH/2gAMAwEAAhEDEQA/ANDEATYxCVEl9IraZxli8G02IhQLbwrRocr0MKieoG0TUNQWObXYR1h1NnubwYmhAMSfZ0UyvV1CZi82gEA1NVkITFprKY5SE+cJ5XR8kuq5hHGxpY01SIJ0jOm0HUq0oRlOpg+RRmWNHETSsPStQU2m50H7w8daOcV4N4ZQpJcwbVUyUlwInFKhr5j4sPSCewPyjxufWKLHLydaK5iFGqZZIPgCfaJMOwFaLlKn7jFplzeETda28MsP5FcnZXqlK8rZSO8ERW6iYbgmPRvxTfvHEzEA2x8ISf06l5ElHk7oouENcwyRiF2e0WI4gOA8hEC8S5D0hH9MvDFni5KloRTay+zwHiOMEAAxbZFSFflSODgfRxE/4STMHblSVd8tJ+UN/GbVWDglplKk4mlgTrAeJVoIs3hFyrujlKQT1ZQwd5b2/wAoBT6PCSr6F/8AhzQR/iDKHe30EOsLj0UUtFJQtSlsXiw4TKD30g1HRKam4yqHJX1gHGgqSLpKT976GHquxWtaBek+IiUGSYp9MpU1dyTEtchc1TmHOG0AABDPA7YijYZS0gAZoMpKdtBE0iYkfFEkupS9oYBr8QxYxLMniE+MVKgRlES0wUsB7eMAUN67kYyIvwx4nzjUcGwOdRZhpE+FYGkHjD5VK2zwGiZlVw5RHlfRrUWuxvJyykc4r9XjRSqD11YNniD8GhVyLmM9OTFcb8hVHWFaQWglVaALC8SUMkEMBYRqbKQk3a3kItFN6RWqRKhJWLhhw3/aDZUoAWD8Gv8AZhaqsB0+kdipcD/aNCpA4MirawgsB6F4ippi1qIdgBqdj4a+w3g4VWZLKIU3J/2MAza2zAMnk0L+bKr4oYKqG7Icgb8Y0Kqzkt7efCEwmlTknsg+JiCbVFThIJI7/cXPhaOcwrEO/wAZxLcLgiIlTyDo546DlvCqlBB7Vpnt8vDlEs6qJ/N3s31t3RyfyFxXSCyq/wAYvt48TG+tSNT5fSFn4gC5c8Pt4iXPB4DugqQrgPBPcs7cOJ35QWicsXuG1BIuOIv9IQSqpChlLsOLEHxsx+3jqXX5C2fsnQEkjw3huRN4yxivU4UHbjqx52J9YYSsRC09ux7n8QdorqaoKQdC2wcHXQ/URyipUkukEDcFiGPfp5neDzoT07LPKA/KQdSTYX121iOelJDLZaTsQCDbS9j4wuFQhQdPZIPd7C93gdeKJSWLOLKFx4j7MFTTE9NkdV0YkKBMoBB4fl+oil19LMkTcpSRw4HuO8X78WksxF9NifHjEc+plL7E4DvNmPe2vrAbTOeN0U80KlsYJpqFoeTKTL2bFJ+FQ38tDAE2WUu+kS9VN0RkqI51AG2hRUBaRaH9BLzvwgetSlJvBWRSdIny2Vj8fM4GMh9mlRkMNaLaqQTtFaxuWUq0PhDiRihVppHdTUJZ1RFfJplOtFdpKZRIJsIMnyjbLFipEyp6bQBXSUylECDxoClF6ohkVJloZu0d/nAsypG9/v1iKfOKid9IXTgolvKA5UtG2GP5DF1L32jcmoe5sHY6xCtGUAb7c/KJpSQDcWAtwhOTcqLcUo2FzZoAYQH1uY2bxfzjVTNewjKIJSbtBnKhYx8kxLDj6Ryu1nPMix8+EcV1WlLXYnSIFDyZyde+Jxm5D0kSVE23Zt7nxEQpUd9B4en7QPnL+0amzG+/nD8wcSSZUa+gaOETn118vLnA93fht+8QzlPoAQOJ+sBT8nOK6CjIUDYqAOhjsz2GXhxuz7s4+/XimmOn5Cz+W0aOYByS7ltS3E5TtDqXkVx+SeTUFKv0v/29+7RNOxJSQxbvBG/dz5QqRLcOlj3t4jSO0AAgkrB2Zi3F3DeG7weQvEby8UOrkOPzcfCwjjE5yQlMw6mzuRxPgQdz3QslVJWplaiwuW5u+m/0gqtSFy1SjoQ4OwUL6W1TdoVMWqGGFVSZ6AoLJVLJIAbMRuwOp1tqYaICKgGWVONrsNspYh32FgeUefIkrRlMrMXDg6F76ekNcCq5qpoKwolQ1IIfd3tzPKOjJ3tBlH4ZbKCk6vOnN3JckDuJ0MLcTqTkIOukMFqCpYDfmcbFxz3e/vCbGpgSEqU4BsX4wv1ELVoxZ4WuRvBK3IGMcY9WpN31jihTLWWDOYT41hM3M4uIXBBrZm0cdYeMZC/qZvA+UZGnYOJa62vKFpSmG+I1qVSgLORCCqplOLeMP0YKVISTYBn5xnnN/wBJaeOXgzCJnUSs53vG6ysE1inQ6n5QBjilLHVIHfGUiMktKRdgI6Mvk04sb5HSp7EJb94lmSwLm52eAwSkkkXP2YlXMdOrR3q6NvHdEXaza/e94KmTQRawiGVY+FyNo1M9InGaWx5RvRFM4u0LsRmF2AJAAdrG5g2agtbjA1IjMVEi59rQk5WNFUcS6crVmV4d3CClre/vy4ROWSkbkW8flEMxBIvDJpLQO2DZ2vEc6aXFteETCXccNmjtbJc2484WwgyJZbW335QumqSwCQTfXxhnNLjV94EppbuePHhtHJoJPTzgPC3fvq9/2iWdiAyto+pdvCAMt+CRA8uSS5Lm9vBvqIKm0K4phImXs7cf3jtVWpigqyp5h3323gOe+xuBwjdMnKXL87m/3yh1IVoNkzwrLZzodu9rW2gkPm1sWt5j29oFTPJSAHP07to7pyza2JccyPo9o7kTaBcLqighJDj583Btyh/T1SU2YKBuxHwkalK+D7W+iEUpSu/Aa27vvnBshgohbpSprDR21KeHfrDRk0GSTLFLmpV20MPC/iBv38YHxalE6UuUGzK7SeGYaX2cgP3wElYSrslgd3IctrfSDkKOpAuLjwv8ob1CTguiq4XNUkpNwRsde48DF3p5wWl2vFSxkFM1UxKbKYkc2Dnx17zElDjCkh8riLw6PKyKpFn6pPCMhR/HxwPlGRQUZzKlK0iHeGTxNTlB5RXqfDgBfSDqCvlomBIsY8+MXezbCEo7YXNwkomOdDCqZ87RZJ9a5GbSEM6T2i2jmDk10asLVgM0WOzH04Rwnh5RJVSyyrbP5RESwB4xBvRrR0mYwZmPH3tHLsl9/v1jaNdPP2iOqQw5cIHINEc2Y3j6c4yShKLi4aNoQ4jJcoGWXGjtC2w0RUqAVkG4OvD0gudsBttEeFo7KlWcnQDwiRaOOsFyrSFa2RlezX2gNu0otYe+8bqlspt+MRiYBAtsKTMQlw5+fDlES7OB4ePKCwiwbvMCzHUSRBTDQPMBAYa31jTsbF7N7fOJpkotHCJOgh7ARFAItxjcuW5Ot4Np5HZ++MTy0S0FIUWUeO3fwEFMnKVdnEqkcNo/3fhBYol5SMuxYbaceMKMRrip0ptLIZiA5Yg5nZwX9I4oa6bK+Erbgbp8vpDKVGZ5vA0xJA7KhrlANmZaXSpxtoIhkymISpiDdjqPGJJdWJoPWuFlRUFpAAuzjK3J9RoX1iKvpEDQlQNiSSTZv3jnlihuaoYooQ5DhhxOj6RJ+GISL6ezNCaVRoCHN76E3J11Om8OaLpDUoQUy0ymt2lSwtQA2dViPCOhLm6onLIlsQ4ljRSVypyChSdAoMW2I4ghi8JcLx0AlKrgm0Oscw6ZVTDNnKKphZ1HgNAALADgLRV8ZwJUntC6Y9BKkedLbLh10vlGRQvxquMZBsWj1+Qhak3sBqYWYxLQkZkly8WrErulO412EV8YfKlpJWrMp3v9IxtSb0a8tuqCsPxNS5IJSXvYwZSV8uYAmaUyiwCVaJcP8XB+OnGFaalS0kS2eElVInD4j5R3FSGjr3Iup6OzWJbMCLFLKt4RwrozOKZYyX1y7+WsUidUTJICk2dofJrgpAVMly1nmhJPqIV4kaFnkN5XR6bmVmSU99h5mOKvo9P1CHTxFx56RV59WjKSmUH2sbfJoEpahZ1lo8mPnC/x5+F/cX+XTLdKw4JBCpsgK3BnS3H/ALoiGGOnKmbTk3t10vfkVQlXWJQlyAOTxFT4rLWWYvzYxJRlfQV9VfRYqTBJyBlCHA4FJ9jGv4RMBclKW4rQPc2hWadLPlYf8v0BjkzUDQDyhJKu0P8AyJMJqsFSb9fI/wDVQfYx1/CZWip0of5s3+gFoHTXob4SPtoiVWp4HyEDkd6+QP8A4Yk5kpmyyQGstI57xFTUaJYJUpBbYKTc8rwN+OSNj6fWI11o0ynlp9Y57O9eY1TIklGZc2Wkn8odZF9wgFvGIeppkkEzS3BMtRPqwaFaqz/CfP8AaIVVhuQlzwzb+VoKsV5ZjSrrpMpJRJSpa3fNMASgW2S+ZR728dITIlZyAdy5Pv4/WOOtJcqSATqxJiCbiARdIdtRFscHORnyZH5Oa+WtSyAQkDSMk1i0DLnvGhWSqiwJQuCZPRoKDmY/MRu9i0Tty2iCVVqCmUoFy8P+j0qTNmZJqljgxAfxIMBSsAQQCLkQTSYaLsWI04xGKwz91CLK2TdLcFVTLSZaXlqNjq3IwqFWtCrgsd4v2H1HXSTJm3Ox+ffFOrsNmImrQrQaHiNjGiNVoR3YHVVhAzXI84jq65M6SRlPlDTC6ZrLYRPUSEIdgD3RRryFRVnnn4P/AAnyjIumcfo9IyFopwXyWOqr3sLNAeKUKSjMo3jldNnmkmyU3/aFtTULmTspP8tJ8zGHm3s0RinFfkYdFqYSwpa/B+Eara5C1ZAQST6bwdWUKpiQlJa20A4f0cTIBKiVTCbk7DhyEUWwP2pIixGgzslGg+UbqUBOUC5g2ql5A4LA/ekQYZVS3K1BymBerYmVqCYdhkhRGVUpgd4CraNCVMLGNTemQJGX4RrFdrMZK5iiN9InHI5P4MOOT5b0MarB0kgklRO0HYVJQn+rKAA7oYYDQOEzJirAaQyxGnkTg2fK/C0PPLGNRQ0sqsXpniY6ZY7Gjt5xGrDE72D66ad8NcHw0IQUpLgKYN5w1mUIA7hE2rWzTierKfOwsOQ1o4Xhg22i2S6NzpEc+iZwBY284T00XUyopoATvp63iQ4YB4B4sEil1a7Fn9I3Mpu0bdlmPq8DgguRWJ2HMxbU/fygSZRh4ta6a4B4nXfWF66cO2v2D9YPAFiCZSsDC+sUlKC7AmLNOp/WKT0uQpCkWdPHmPrF/p/bIhm2genCXZN1HeIZtXOlL6skwPhyzncaRGKjNMUpRfVo0US/pLLT46UosbiD8IruyVO6idIocwklxBFLWKlmxMZ5YPboV7PTBji0dptIcoq5VbKcfGPOKDS9KJeTIsXMRScYXSzgpIeWvXhD4IOMdnQ6pltraPNYbQvqKOYkdkknnBNPjyVkLykZveJsSWoh0FnjSt7RTuNFd/D1XKMhuyv1+kZBolTH5oCFpQ/Z1VAsuiSJ5zDsi/eYYL/mpdJyrG0H1qwKcLCQVAX794w8WejpGFSRlUBYCFs/EkJClr02EAza+YpgwCYiXkJdTqTwZ2hulYtboT4/UzpsrrJbgO5FnI2125CB8NrUzJS7BN2Lm7nhyMWXFMLMwJVLLoTcp48ooNRRnrl9WC6XJT8I3Om8U10RnaY7ocORNzIAKSN9PsxCnBDKmAm6QXgfBOkCnKFMFEcd3LxYKla5gAGpibjxdvo58JQbohRUrmLOUkJA04wZQ0zjtbG0AomdV2QXO8NOia1VFUhDMAc6uDJv6lh4xknFSklExyinSieg0FFklptcD1/39oKEgacvv5QQoAXvcgalrkbaO++sYB2vD3jSzYlSoEMoB7We3lAtTJOg5P5QdMOttLnv+/eIm14kX84DHSBF07O33oYEUkKJTvr4P+8M6hfqT9+UASfiWdGD37uPlAsNASpDl+75n2gSZTgKPmPYfOGtQtmOoP1b2gepZ/FvJx+8EApnyQH4j6t+8Iq1CFEpWBlVq8WlaO0rmx82f3it4xTjrC5tlFvE3gTbirRLLJxWirYjh6adKmunY/KK1R0fWPFg6QVgtLLtxhdTSjm7JaNOK+NsTI06o4ThRTrZ4iTh5JaLHSdtBe5TByMPAuBdoohCl1+HZBzMH9G6SZOmJlqPY5w5qqWWEkzFh9uUI51eJRCpSj4Rz60US8ltw9AkzJsmYHS/ZOx8eMMJRASd4X4BiBqEENmO/GGaUpEoqe4sxg46BKWwXOr9IjIB/iCv0iMigvJFwSsIubQXTVKVpUCezuY8zrK+onTCygEOw4mG1PKWiUUrmkA6nhGZ5lJdGqOOUWWOfUS/6aBbjCuvxQS0MMrxFgkyUmclKlujR9deca6ZdHkoXnSXSfHyibVjcqGGEVyijOm3EbHwg3CpHXLmLVLCUgM/6lEaDuHvEeD9HlzKXMiYnKBYj8w+URYhi3VSVy0LTMmShc6ZRy4qENGOkzPmz8lUSl/wXqKtOcpYLbK4JY6BuN4stUgJX2VAJ5n25QlwSWev6+cAt+eY3e55wcpKSVFJdn9Yhly1KiHqJLYTJo5YWVmYk20ffhFw/syolFE2esAFSsiG0ypuT4kt/ljzWa6VrLhCBu2YqtoBsI9lwPDVS6KRLQRLKQFKs9z2yDcH4je8HG9Fscote1DGpQ6kJGjvpw9hvHKUc7k/fhE0okjMq5Y+3DxiLI2vBn7tT98I5mhIiWoAFt2P0+UQEEXO+vhfy+kEzgPAJDeLQPOLtwJv6tChBsxOvD3F/RoGRJYK5l/Bxby94Mdxwdm9A0DTFMFDfN7kfKOYSGp8e/wb5+sDrRcN3/6v2gyYlyeYbw1gFSiR/wBw8mv7wUBkMlTrL7DXk8VHpjMyTEkv2kC/Ny8XCTLOZXd+4iu9O6N5Ymhssv4hxCmv4Q6ja2TyJPR59VyAsvmYamI6yRYZSXO8PpEqXUywAwUOHCI6hQBRJZyl7xqi/BFw0VmmnTJRFyzxZJ+LKUgdWoEmyuUCVOGhbwuoarq1FLaGGehBj/CczFSyd2MB4thgQHA1h9h1QieWSGUBeFOOTFOUpe3GO1QUc9AcZNLU5iHQbEfOLXjHSRKVk9Wcii7EcYomHoyKuWMXWTLRVSQR8TMRzgJCt+Df8ck8ERkKv+FVRuO2ARJnLKsyXsYsNBXqUCF3JZw3GGOH4WiccqCEg/m4w4wno31ZUVEKI0O0RnwrRrjzvfQhpqUILqTlGrcYf0mOoV2Jicz6RMmkmDOqYhLHRtorKUBMx1cduFoyzm3TTJTyxftiXHpOAmlCpKuqCTmISWF9bDePPEYwvthKHRbNMOoB10teHnSv+ZKCZagUqa4UTlu3aGwhN1ctICELHwgKyqsptzF+TUetkYL22wKTihl9YQR2uQdr7wVQ1gazuX7rCBpGFdZmyJKlBwAm/wDmJ4RzT9GK4m0hbB3JZI7nJ9oT04vbZyjFNchx0TlqqpuVge2gHixUAW8Hj6AWkN4R4R/ZhSTpeJy5a5Zl9lSlAg/lHZvobmPeF2fyh+KS0aMdeCBXZQpWhAfz+kQ1DqYDk58yfZoIqAChbh329vWInbKOA+l/WEZY1qWNyT6QEsOC7D5N+/vBk1YdHEjXzJ9BAM9QANiQDd+evo/nCsKBk3I0sG8Gd/SOJ2r6dpn7/laOpkrKG2FvVo4mozDnbzdvdoATZU6vPyZhC6rSwUBrY/WC5i72O/mzW9TA9Yixbdh6/vDIV6BcxCyGuEi/kBHWJyBMlLQoOFhj5WiSdJZTj9I9FJIib8pOxbXYd+0PEWZ5GMJVJmXSUJVcHl3x3OH8zMFA8Is6q8LSmRMGcF8qxfTQv84rWL4EuWS5YC4VvFYy8iNe2g2ZOSkDrU5ecLazDJSjnkqc8BeBkYhMlJKlK61OjEfO0QzOliwhpctMvmIp6jfgnw+WNpPR9SVCYV9UCIeU9ZRKQZc1YWdMwDc9YR9Gpi6lC1VMwqkpFwGBfvgSYqRmypBKecLG2x58eOkd9IMHlmaldIc0vfkfpAeG182lmlSkuDr9YaU+HzENMkrSUO+U/SCZmPSZoyzpQCtMybw7dOiPas7/AOLk8BGQD+Fp/wBEzyMZHWxS6fgkKIHwtsI1UV/VDqkKBa5veDMJAKiwV3mCpeGU6FrWpIWo6l/SPN9SU2TnKRVqzpQggoSpQW3C0awSakSlzpjLmKSW4ANtD+fIlhJZEuWm/aN7GKZiy0y09XLXmII+FnCTqw3MVw8ZW6LwyprUaO8HxRUtK5yk2UCEA2AD/E3EwLR4XLqlOVBGqllg4SGt3kwiq0iYQBmASGBV9NjDPoatOeYlaiE5e0s6a6P8oecva5IHP2ss9HM/BypqksSQSStQQVDYaNYbBrmKxI6T11XOyypnVgudiEp4kkXbkBHeJ08yqm9WZ4mU8u+ZN78L6GC5FN1QIkyyWTck6gCx5xFVFXLbf9iKVbZ6H0EkBMwHrCtSUKcm5USzqJPjaLwk5m5qePL/AOzWcpSqhRIJAQk5dic3ZfubTjHo0qYcnZ+7h4aGlTNeGNRCpw7Ia4+gb5xGzh/vW3yjpZGRv2iCY9gDzPo3yhmWIZt2OwSRr3ARwq+a3jzYP84knpB7Pe+nfrActZZwA2Yu4JdJSdGIY6HfcNvCsY4m1Dguz5kuOFwePH5xxWEgEggDUgjUAHS9rtx0iKaHzX4eX24iMrJBcvZuFi92jg0anK0OwJ8NCfaA8SVYcm9fsRMZgCb8fd4HqiFBXPKW8v8AaCgMMmMQn13iZKUlBRq9vvvgSQrjsNPCJpa2L7OPDv5bRSBOaPPsYSsVU1CEFkqcEcCAr5wR+IJlkzQcrXfd9oV/2oFUrEHC1IC5SC4LXBUNBroIFwqeqaA6nKWN9LWB8IGRNO7BFt/oc1fRKVMSCg5FHZ9fCK9W9HplMpOZGdJUwDce6HspKiBkLhLnMr5QXLmAKSVrWcvaZ3vEo5/BH1ot0kQV1ZIokol9W+YZ1JHoIHnV1KrKpSMpOyQ9+cB5FqqjOmJSEn9Re2wY6RLNwkzQqZKOZKbngL6cIqsjUaTBKXLaMplpE/NMWAlPwg29IsNOaCasLfPMT+kMn9zFFrqAhQdXO/AQxwOiTnBTMYq2Zr8ISUm19xFsu/Vy/wBB8oyEWWr5f90ZBufyLTG+FYklUqwKzwA4QsxOoWCSsBAtlG5vB9VPMiSBTJHaLOA4A1fygSXKWqfJUpQUQMzrG2jttEMcblUQJK9BOKVRlS09ZKExKgFZc2Ut+luMVCupplTNMwlMlCdQNQ2gg/FOkKVrVLKT/KUe1q52I5coRz1qc/zACvUcO/aLtuPtiUTrSO6OSFVCEZ0hBV2lK0AAcnyHm0GY5VIWRLkIKadKgAEj4uKjxeF2G06Zs4qXZKUnUWcchr3RYqYpWCkkWba5PAcBCTfFAdrYupKYJAASAkF8psC7XL6w1m4mlIV11QEBtvi4WRv5RupCUkAJN79lQJLeYMV7Ev8A8kKSM0qY/wAJcJXwckWVpY+ESVZHchfu7L//AGeLCetyEKQsoKVAMVC75hq/fHolBw748e/s4mKlBSFn4VNfgSR3s/yj1nDp1yXMVj91G7G/aGVCrgNYOT5sPQE+MRKOY5vD2iVYv5gegeIVqDE8NAPTzhyhzNPZ58eRtAqEu4c/TX6xKpAylX5iACRqQkv43fziKWtklu4+Ltr3wBgRUy3NgB4XiDLqW0Zjxv7a+kRr7SgLPmfyuDyJtrBhYIAFzl30sP8AaAGxes2IP6vkS/cz+JgdQN2DAZQ3G7+F4JC3Cip2FwBs7aDyhbi1YqV8Kcx1IdnsDwO0MhQ9SwEvud+H23qIl/FJyklso1Hhy+UJsNxtE5IAsdcpHd5wfMl50LSCM5BY2Z2s/I6RSCEmUT+1alBEua5KkKMovuGJSW2skv3xTsOqyjtZikDvLngeAj0/F6aXVSpaFJKVTUoWM1j1iAXdYByqKc4cs5y6OCPN6umIqAmQgrSpsosSU8DlsSNHHKHW0Tb3aHyKpWUEMUnZLtDBM2SJZVMQCRexdQioJrUImKTlOX9OjHcNxBhpJVRzylDzULO6WJ7oy+hTJ+kn0Pjg6KntiYUSQxUSfMXjjGekUnq/w0jsSQ2ljMPfsn1McJw+XLARMmKWjTKbBL7kJ1LeUV+rwxBlqMlSSqWouoqYrF2ZBiqa6LrHxjaQ0rJgUlILA8TAyZSiVJlkZ0XF/QQOJPWyiQQFpDlO8L+tNlB0213eOhhtGRxTehx/Fqz7H7xkJvx6/wBSoyH9JfCBxL3h0+RTomJlTFLWg2QpRPc2xH0hdjtZMSnrARmUWbUEM5twhdPnBAM1YBUokcMvhEUhKiLJBDlm1vxJ1icF6cbfbOinFC7D155iUs5UoOw+94stJSsZiVjKsE2I4sRCOklmWvrGCClQsS2h1EW3pLNSM03LZQSxe6jowG94TJTGljXHlfZX00OZaRnIQk9op3Vwflwh1Oly+tOjTEZr20YK7jr5RKkJsEh8ozECzlnd+MVvpFW5lSygunK6VAscqjdKgNCLiEUXKkJTeiaukIIyMM//APMgsCOR3ttHMqlGRIWSwGm5NiO6JqHq5hQj8pU0t9U/qYjxseEcqkETlZySAoAFTmxPZD7PrBqtC1TDKCvUgqzEFRS2YAiwIIBJ1PAx6jh1aLXuUkpfRRA0f7MeTyqcqbIHdakseA1Uf8PPui2UleT+HBDpQe0XuLFILbjuiXLi7NGGaWmz0WjqcyAtiCRcHUPqPCMQp+7Xy572hVS4vLUkpExKVkFmYkf4su8CYF0hRNOSZ2JwDFBdOY7FIVcg6xoTtaNOvA9qAcuvEBuYvCrEKvKgXYq12Zt+Ig+askDYOSd4W4jThako/KXBfcxzGTI8PVm7ST2XI0bX/aCasa3GgAbZzf0EFTZKZeUJ4MW7oWT5mod7BvBvOOR12QzD2b72A4kE+jCE1TMeYz3LfT5e0Iunap0udLnyyoIQMquCSSS5H6VXBfgmI8IxdE4FWUukMplXB2UxYkWaOye2NkpZGn0dY2oCagy8oUNFJ/MeD6A7Mdyxheitm0qlhaSgTVFQCnYuCFZWBdraaQ1XkUrrGzXsL3uCQ4Zm5X94GxmnmzZSO2nrpS0sVAjMC5GZRuSzA7aQsMm/wZ/5NvrREieZspMxSlMpbkpIDh2FtgBoGsO+F0iQvOnKUJUCT2mS4Ns2Z2BLeIHF3mMzLQCxzIfsqAI2zFLPZuLDcQxwiQgCXUVwBQRkS68hCVCysyVdhg2UjRyWJ0MXTfw2CGTjL9iRfR8JVmmJYG5Xn7N9e0zcd4m6+VI/pJyvYzCQpRH+Hxcce6Jp66Wd1ilzcikzFGXLljMDKR/LQHUwXPWpllRVcObOwLThFAA65iykuFELL/GgJUoqysrLmUQ3ZYsk2zaHD5ZpU14RWa7EJs5whDJFrXJ7zuTCuikEzQL6+sei4bg9EUBEuYVKbMpIXqQfhKiDlcO1td9oWTaKgRMaYoyyGb40ZiUyCM4ObInMqaFFLsElnYEvH8Ep3WzKMCWWmJ7Rs9m8YS4xhswLAQnMlblJGnMcot8mho5koJmzO2Wuglsv8stm2LFe35TfjU5dT1C+qSc6Mqc5BzATGdeU7h7WtHO10SSFHUTf0GMhx/GU/ojIn6k/gejqplqq1rQjKFB8iXZ77PraO8Gqp0lZlzUlChssdk/fEQow+mE1eXrQhy7nV+I5xdFL6lGWpmpnp0Dp7b7X3gykvJSEZdoBo6GTVzSmd1iZoLpSE5pZGrONQfCN1tZ1agiYApKD3M9nAO+zQfSKyTElREpS/wCmm9gLgHgTD6YEKUF9lw/PtMw8N/CMuWm0/gn9Q+DWiofxRMmYFI7Srui+jangNISTZLpzWCioMCLN3Ra8LoACubNT1k5ebKhv0lwXZh2QTci3GFc2mKFZquXYn9QUBwDJ9hHQkl0Z1M5wSahMzMQCEpdxe9mGoPGLdJw+WJctcw2zFa76kOLngBoN7QBVV9NOCZol5VoyjLkKAoAh2YFkBhq9m0vDCZPmpT1ics1KviADEBicpJJOXUNcwuR7sWTb2DVNShCWyKSgsxbICb2a+oO58Ir1Xj63PVABOl7eoOndBuJdKEGSxlKlEggHKlSbE2UggHXhfWPPUz9SdduX7QcX0/K2x4QvbPVej+IJ7JK0AqYa6nVg9+MP8YGXqqkAZpZKVHK/ZXbQcFN5mPGsDxYyVBWULSFA5Tx2I4GPTVdIpFVS9WP6kxLBCgplKIP8vMzG4Y98XWDgqRrhpUWTDsRXMSslx2iySAwGVLOTqbE95gTDMW6yoMlZaYgqZ2uyu4XAI8CDq8VWix9UhaJXaCZnwlXxIU90kEXsw8+ME43NQomfKWE1EpTrAFyE2DEkBVrt+knk5S1ZVnoM2pJBQSAe1cXsdHNmeEU2qHZykaa8LkRWpfSxYpzMmtnU4AvduA8Wf94rVD0snJOZSCrMrsuWFrsePH5weN9HXS2XPGEqWibKCgl0FL7aFyeMeZUMydIX1qUqOoUGOUjdPf7NFyTVTlS1mYQ67DKLALLa76xB0nozIQJslIykMsP8LP2hcMCVXY8OMMvhiSvtEU3GpbJskpV2gohn5LbcXLnh5gprVTVZZMoF8vaZ2GgdRsAdyRtsIrtNLA7MyYkSyQ7ELPOySfVotIxiWJbUwYD8xUHLgJAIAD6PptyBjPLGodK/8GXIo3cUc1U5UvsLZZUCMqAVbMHzXe58h4Jsfq5kyalEw5EpACRdrBu9xp4QfRUpmTULWCzOQ2zMOHexsbxH0kqCqqmoYNmYjMVC3ZcAuAdWPAw+PT/QYaew+dgc3qHR/MCWK8hAISNSQRmbuB7okwHotNmKdc5KAoWABmOx+FiRqGIF3vuIGRiSpY/l3ys5BZSMzhi+oNnPdHeFYqsqyiWVh2ACsup0BU4Zy9/aOi5qOx5T0nGy2/8AD6KSWVZ5xCu0bONPhyB3PdGDCkz5WWZ1dTJaxCh1ss7hxdJ5K845wfGKorYkIGhzzE7O1xZQAdmHdtEWNdF+vmfiJVSiXPCrrSq5f/Ej8wsG37XEOuPK796FhkfUiBHQ1ctJVSq65AuJauzMHIbKilYnhc9MxSQleY9okpbXbSxj0OXiUumSTOrM6wwObsrJbZCEOe8knjCLFOm57ZlqlKzhsxzFdrDsHcbOBGuvJTgrsq//AA3Xf+Ev0jI3/FanjN/7E/SNwLG4x+QLo/8A3mX3/KHa/wC+yf8AqRkZE5/d+h4fYMemf97T3p94sFf/AEk9/wA4yMjHPx+yH1v/ACBVF8I/5h/9YSo//YffAxkZC4u0Y32Paz4v8sz/AOExHh/9SX/yD/SIyMgZekNLwVrH/gm9x9zHnMZGRt+l+wvj6CpOnin3hjhvxy/+un/UmMjIuy0PJYMd+JPfN/1iE9D8MzvHuY3GRLH9v/pbyFY3/Tk/9Me8yK7I/qp74yMhsfROfZ6gn+7p/wDL94g6Z/0D9/pjIyOfaOX2s8xRrD2R/XT3D2jIyDMgy20XxJ7x7iKRV/3tf/Or3MZGRmx9y/6Dl/0GY5/d0/8AUHsqK0uMjI1Y/tQI9GtvvlGoyMhxjuOUxuMjjjuMjIyA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6" name="AutoShape 8" descr="data:image/jpeg;base64,/9j/4AAQSkZJRgABAQAAAQABAAD/2wCEAAkGBxQTEhUUExQWFhQXGRobGRgYGBwXHBwdGhoZHBoaHxcYHCggGBslHh4cIjEhJSkrLi4uHB8zODMsNygtLisBCgoKDg0OGxAQGywkICUsLDQsLCwsLCwsLCwsLCwsLCwsLCwsLCwsLCwsLCwsLCwsLCwsLCwsLCwsLCwsLCwsLP/AABEIAOEA4QMBIgACEQEDEQH/xAAcAAACAgMBAQAAAAAAAAAAAAAEBQMGAAECBwj/xABGEAABAgQEAggEBAMGBAYDAAABAhEAAwQhBRIxQVFhBhMicYGRobEywdHwFEJS4RUjMwc0YoKy8RZyc5JTg5Ois8IkNUP/xAAZAQADAQEBAAAAAAAAAAAAAAABAgMEAAX/xAArEQACAgICAQMEAQQDAAAAAAAAAQIRAyESMUETIlEEMmGBFEKhscEzcZH/2gAMAwEAAhEDEQA/ANDEATYxCVEl9IraZxli8G02IhQLbwrRocr0MKieoG0TUNQWObXYR1h1NnubwYmhAMSfZ0UyvV1CZi82gEA1NVkITFprKY5SE+cJ5XR8kuq5hHGxpY01SIJ0jOm0HUq0oRlOpg+RRmWNHETSsPStQU2m50H7w8daOcV4N4ZQpJcwbVUyUlwInFKhr5j4sPSCewPyjxufWKLHLydaK5iFGqZZIPgCfaJMOwFaLlKn7jFplzeETda28MsP5FcnZXqlK8rZSO8ERW6iYbgmPRvxTfvHEzEA2x8ISf06l5ElHk7oouENcwyRiF2e0WI4gOA8hEC8S5D0hH9MvDFni5KloRTay+zwHiOMEAAxbZFSFflSODgfRxE/4STMHblSVd8tJ+UN/GbVWDglplKk4mlgTrAeJVoIs3hFyrujlKQT1ZQwd5b2/wAoBT6PCSr6F/8AhzQR/iDKHe30EOsLj0UUtFJQtSlsXiw4TKD30g1HRKam4yqHJX1gHGgqSLpKT976GHquxWtaBek+IiUGSYp9MpU1dyTEtchc1TmHOG0AABDPA7YijYZS0gAZoMpKdtBE0iYkfFEkupS9oYBr8QxYxLMniE+MVKgRlES0wUsB7eMAUN67kYyIvwx4nzjUcGwOdRZhpE+FYGkHjD5VK2zwGiZlVw5RHlfRrUWuxvJyykc4r9XjRSqD11YNniD8GhVyLmM9OTFcb8hVHWFaQWglVaALC8SUMkEMBYRqbKQk3a3kItFN6RWqRKhJWLhhw3/aDZUoAWD8Gv8AZhaqsB0+kdipcD/aNCpA4MirawgsB6F4ippi1qIdgBqdj4a+w3g4VWZLKIU3J/2MAza2zAMnk0L+bKr4oYKqG7Icgb8Y0Kqzkt7efCEwmlTknsg+JiCbVFThIJI7/cXPhaOcwrEO/wAZxLcLgiIlTyDo546DlvCqlBB7Vpnt8vDlEs6qJ/N3s31t3RyfyFxXSCyq/wAYvt48TG+tSNT5fSFn4gC5c8Pt4iXPB4DugqQrgPBPcs7cOJ35QWicsXuG1BIuOIv9IQSqpChlLsOLEHxsx+3jqXX5C2fsnQEkjw3huRN4yxivU4UHbjqx52J9YYSsRC09ux7n8QdorqaoKQdC2wcHXQ/URyipUkukEDcFiGPfp5neDzoT07LPKA/KQdSTYX121iOelJDLZaTsQCDbS9j4wuFQhQdPZIPd7C93gdeKJSWLOLKFx4j7MFTTE9NkdV0YkKBMoBB4fl+oil19LMkTcpSRw4HuO8X78WksxF9NifHjEc+plL7E4DvNmPe2vrAbTOeN0U80KlsYJpqFoeTKTL2bFJ+FQ38tDAE2WUu+kS9VN0RkqI51AG2hRUBaRaH9BLzvwgetSlJvBWRSdIny2Vj8fM4GMh9mlRkMNaLaqQTtFaxuWUq0PhDiRihVppHdTUJZ1RFfJplOtFdpKZRIJsIMnyjbLFipEyp6bQBXSUylECDxoClF6ohkVJloZu0d/nAsypG9/v1iKfOKid9IXTgolvKA5UtG2GP5DF1L32jcmoe5sHY6xCtGUAb7c/KJpSQDcWAtwhOTcqLcUo2FzZoAYQH1uY2bxfzjVTNewjKIJSbtBnKhYx8kxLDj6Ryu1nPMix8+EcV1WlLXYnSIFDyZyde+Jxm5D0kSVE23Zt7nxEQpUd9B4en7QPnL+0amzG+/nD8wcSSZUa+gaOETn118vLnA93fht+8QzlPoAQOJ+sBT8nOK6CjIUDYqAOhjsz2GXhxuz7s4+/XimmOn5Cz+W0aOYByS7ltS3E5TtDqXkVx+SeTUFKv0v/29+7RNOxJSQxbvBG/dz5QqRLcOlj3t4jSO0AAgkrB2Zi3F3DeG7weQvEby8UOrkOPzcfCwjjE5yQlMw6mzuRxPgQdz3QslVJWplaiwuW5u+m/0gqtSFy1SjoQ4OwUL6W1TdoVMWqGGFVSZ6AoLJVLJIAbMRuwOp1tqYaICKgGWVONrsNspYh32FgeUefIkrRlMrMXDg6F76ekNcCq5qpoKwolQ1IIfd3tzPKOjJ3tBlH4ZbKCk6vOnN3JckDuJ0MLcTqTkIOukMFqCpYDfmcbFxz3e/vCbGpgSEqU4BsX4wv1ELVoxZ4WuRvBK3IGMcY9WpN31jihTLWWDOYT41hM3M4uIXBBrZm0cdYeMZC/qZvA+UZGnYOJa62vKFpSmG+I1qVSgLORCCqplOLeMP0YKVISTYBn5xnnN/wBJaeOXgzCJnUSs53vG6ysE1inQ6n5QBjilLHVIHfGUiMktKRdgI6Mvk04sb5HSp7EJb94lmSwLm52eAwSkkkXP2YlXMdOrR3q6NvHdEXaza/e94KmTQRawiGVY+FyNo1M9InGaWx5RvRFM4u0LsRmF2AJAAdrG5g2agtbjA1IjMVEi59rQk5WNFUcS6crVmV4d3CClre/vy4ROWSkbkW8flEMxBIvDJpLQO2DZ2vEc6aXFteETCXccNmjtbJc2484WwgyJZbW335QumqSwCQTfXxhnNLjV94EppbuePHhtHJoJPTzgPC3fvq9/2iWdiAyto+pdvCAMt+CRA8uSS5Lm9vBvqIKm0K4phImXs7cf3jtVWpigqyp5h3323gOe+xuBwjdMnKXL87m/3yh1IVoNkzwrLZzodu9rW2gkPm1sWt5j29oFTPJSAHP07to7pyza2JccyPo9o7kTaBcLqighJDj583Btyh/T1SU2YKBuxHwkalK+D7W+iEUpSu/Aa27vvnBshgohbpSprDR21KeHfrDRk0GSTLFLmpV20MPC/iBv38YHxalE6UuUGzK7SeGYaX2cgP3wElYSrslgd3IctrfSDkKOpAuLjwv8ob1CTguiq4XNUkpNwRsde48DF3p5wWl2vFSxkFM1UxKbKYkc2Dnx17zElDjCkh8riLw6PKyKpFn6pPCMhR/HxwPlGRQUZzKlK0iHeGTxNTlB5RXqfDgBfSDqCvlomBIsY8+MXezbCEo7YXNwkomOdDCqZ87RZJ9a5GbSEM6T2i2jmDk10asLVgM0WOzH04Rwnh5RJVSyyrbP5RESwB4xBvRrR0mYwZmPH3tHLsl9/v1jaNdPP2iOqQw5cIHINEc2Y3j6c4yShKLi4aNoQ4jJcoGWXGjtC2w0RUqAVkG4OvD0gudsBttEeFo7KlWcnQDwiRaOOsFyrSFa2RlezX2gNu0otYe+8bqlspt+MRiYBAtsKTMQlw5+fDlES7OB4ePKCwiwbvMCzHUSRBTDQPMBAYa31jTsbF7N7fOJpkotHCJOgh7ARFAItxjcuW5Ot4Np5HZ++MTy0S0FIUWUeO3fwEFMnKVdnEqkcNo/3fhBYol5SMuxYbaceMKMRrip0ptLIZiA5Yg5nZwX9I4oa6bK+Erbgbp8vpDKVGZ5vA0xJA7KhrlANmZaXSpxtoIhkymISpiDdjqPGJJdWJoPWuFlRUFpAAuzjK3J9RoX1iKvpEDQlQNiSSTZv3jnlihuaoYooQ5DhhxOj6RJ+GISL6ezNCaVRoCHN76E3J11Om8OaLpDUoQUy0ymt2lSwtQA2dViPCOhLm6onLIlsQ4ljRSVypyChSdAoMW2I4ghi8JcLx0AlKrgm0Oscw6ZVTDNnKKphZ1HgNAALADgLRV8ZwJUntC6Y9BKkedLbLh10vlGRQvxquMZBsWj1+Qhak3sBqYWYxLQkZkly8WrErulO412EV8YfKlpJWrMp3v9IxtSb0a8tuqCsPxNS5IJSXvYwZSV8uYAmaUyiwCVaJcP8XB+OnGFaalS0kS2eElVInD4j5R3FSGjr3Iup6OzWJbMCLFLKt4RwrozOKZYyX1y7+WsUidUTJICk2dofJrgpAVMly1nmhJPqIV4kaFnkN5XR6bmVmSU99h5mOKvo9P1CHTxFx56RV59WjKSmUH2sbfJoEpahZ1lo8mPnC/x5+F/cX+XTLdKw4JBCpsgK3BnS3H/ALoiGGOnKmbTk3t10vfkVQlXWJQlyAOTxFT4rLWWYvzYxJRlfQV9VfRYqTBJyBlCHA4FJ9jGv4RMBclKW4rQPc2hWadLPlYf8v0BjkzUDQDyhJKu0P8AyJMJqsFSb9fI/wDVQfYx1/CZWip0of5s3+gFoHTXob4SPtoiVWp4HyEDkd6+QP8A4Yk5kpmyyQGstI57xFTUaJYJUpBbYKTc8rwN+OSNj6fWI11o0ynlp9Y57O9eY1TIklGZc2Wkn8odZF9wgFvGIeppkkEzS3BMtRPqwaFaqz/CfP8AaIVVhuQlzwzb+VoKsV5ZjSrrpMpJRJSpa3fNMASgW2S+ZR728dITIlZyAdy5Pv4/WOOtJcqSATqxJiCbiARdIdtRFscHORnyZH5Oa+WtSyAQkDSMk1i0DLnvGhWSqiwJQuCZPRoKDmY/MRu9i0Tty2iCVVqCmUoFy8P+j0qTNmZJqljgxAfxIMBSsAQQCLkQTSYaLsWI04xGKwz91CLK2TdLcFVTLSZaXlqNjq3IwqFWtCrgsd4v2H1HXSTJm3Ox+ffFOrsNmImrQrQaHiNjGiNVoR3YHVVhAzXI84jq65M6SRlPlDTC6ZrLYRPUSEIdgD3RRryFRVnnn4P/AAnyjIumcfo9IyFopwXyWOqr3sLNAeKUKSjMo3jldNnmkmyU3/aFtTULmTspP8tJ8zGHm3s0RinFfkYdFqYSwpa/B+Eara5C1ZAQST6bwdWUKpiQlJa20A4f0cTIBKiVTCbk7DhyEUWwP2pIixGgzslGg+UbqUBOUC5g2ql5A4LA/ekQYZVS3K1BymBerYmVqCYdhkhRGVUpgd4CraNCVMLGNTemQJGX4RrFdrMZK5iiN9InHI5P4MOOT5b0MarB0kgklRO0HYVJQn+rKAA7oYYDQOEzJirAaQyxGnkTg2fK/C0PPLGNRQ0sqsXpniY6ZY7Gjt5xGrDE72D66ad8NcHw0IQUpLgKYN5w1mUIA7hE2rWzTierKfOwsOQ1o4Xhg22i2S6NzpEc+iZwBY284T00XUyopoATvp63iQ4YB4B4sEil1a7Fn9I3Mpu0bdlmPq8DgguRWJ2HMxbU/fygSZRh4ta6a4B4nXfWF66cO2v2D9YPAFiCZSsDC+sUlKC7AmLNOp/WKT0uQpCkWdPHmPrF/p/bIhm2genCXZN1HeIZtXOlL6skwPhyzncaRGKjNMUpRfVo0US/pLLT46UosbiD8IruyVO6idIocwklxBFLWKlmxMZ5YPboV7PTBji0dptIcoq5VbKcfGPOKDS9KJeTIsXMRScYXSzgpIeWvXhD4IOMdnQ6pltraPNYbQvqKOYkdkknnBNPjyVkLykZveJsSWoh0FnjSt7RTuNFd/D1XKMhuyv1+kZBolTH5oCFpQ/Z1VAsuiSJ5zDsi/eYYL/mpdJyrG0H1qwKcLCQVAX794w8WejpGFSRlUBYCFs/EkJClr02EAza+YpgwCYiXkJdTqTwZ2hulYtboT4/UzpsrrJbgO5FnI2125CB8NrUzJS7BN2Lm7nhyMWXFMLMwJVLLoTcp48ooNRRnrl9WC6XJT8I3Om8U10RnaY7ocORNzIAKSN9PsxCnBDKmAm6QXgfBOkCnKFMFEcd3LxYKla5gAGpibjxdvo58JQbohRUrmLOUkJA04wZQ0zjtbG0AomdV2QXO8NOia1VFUhDMAc6uDJv6lh4xknFSklExyinSieg0FFklptcD1/39oKEgacvv5QQoAXvcgalrkbaO++sYB2vD3jSzYlSoEMoB7We3lAtTJOg5P5QdMOttLnv+/eIm14kX84DHSBF07O33oYEUkKJTvr4P+8M6hfqT9+UASfiWdGD37uPlAsNASpDl+75n2gSZTgKPmPYfOGtQtmOoP1b2gepZ/FvJx+8EApnyQH4j6t+8Iq1CFEpWBlVq8WlaO0rmx82f3it4xTjrC5tlFvE3gTbirRLLJxWirYjh6adKmunY/KK1R0fWPFg6QVgtLLtxhdTSjm7JaNOK+NsTI06o4ThRTrZ4iTh5JaLHSdtBe5TByMPAuBdoohCl1+HZBzMH9G6SZOmJlqPY5w5qqWWEkzFh9uUI51eJRCpSj4Rz60US8ltw9AkzJsmYHS/ZOx8eMMJRASd4X4BiBqEENmO/GGaUpEoqe4sxg46BKWwXOr9IjIB/iCv0iMigvJFwSsIubQXTVKVpUCezuY8zrK+onTCygEOw4mG1PKWiUUrmkA6nhGZ5lJdGqOOUWWOfUS/6aBbjCuvxQS0MMrxFgkyUmclKlujR9deca6ZdHkoXnSXSfHyibVjcqGGEVyijOm3EbHwg3CpHXLmLVLCUgM/6lEaDuHvEeD9HlzKXMiYnKBYj8w+URYhi3VSVy0LTMmShc6ZRy4qENGOkzPmz8lUSl/wXqKtOcpYLbK4JY6BuN4stUgJX2VAJ5n25QlwSWev6+cAt+eY3e55wcpKSVFJdn9Yhly1KiHqJLYTJo5YWVmYk20ffhFw/syolFE2esAFSsiG0ypuT4kt/ljzWa6VrLhCBu2YqtoBsI9lwPDVS6KRLQRLKQFKs9z2yDcH4je8HG9Fscote1DGpQ6kJGjvpw9hvHKUc7k/fhE0okjMq5Y+3DxiLI2vBn7tT98I5mhIiWoAFt2P0+UQEEXO+vhfy+kEzgPAJDeLQPOLtwJv6tChBsxOvD3F/RoGRJYK5l/Bxby94Mdxwdm9A0DTFMFDfN7kfKOYSGp8e/wb5+sDrRcN3/6v2gyYlyeYbw1gFSiR/wBw8mv7wUBkMlTrL7DXk8VHpjMyTEkv2kC/Ny8XCTLOZXd+4iu9O6N5Ymhssv4hxCmv4Q6ja2TyJPR59VyAsvmYamI6yRYZSXO8PpEqXUywAwUOHCI6hQBRJZyl7xqi/BFw0VmmnTJRFyzxZJ+LKUgdWoEmyuUCVOGhbwuoarq1FLaGGehBj/CczFSyd2MB4thgQHA1h9h1QieWSGUBeFOOTFOUpe3GO1QUc9AcZNLU5iHQbEfOLXjHSRKVk9Wcii7EcYomHoyKuWMXWTLRVSQR8TMRzgJCt+Df8ck8ERkKv+FVRuO2ARJnLKsyXsYsNBXqUCF3JZw3GGOH4WiccqCEg/m4w4wno31ZUVEKI0O0RnwrRrjzvfQhpqUILqTlGrcYf0mOoV2Jicz6RMmkmDOqYhLHRtorKUBMx1cduFoyzm3TTJTyxftiXHpOAmlCpKuqCTmISWF9bDePPEYwvthKHRbNMOoB10teHnSv+ZKCZagUqa4UTlu3aGwhN1ctICELHwgKyqsptzF+TUetkYL22wKTihl9YQR2uQdr7wVQ1gazuX7rCBpGFdZmyJKlBwAm/wDmJ4RzT9GK4m0hbB3JZI7nJ9oT04vbZyjFNchx0TlqqpuVge2gHixUAW8Hj6AWkN4R4R/ZhSTpeJy5a5Zl9lSlAg/lHZvobmPeF2fyh+KS0aMdeCBXZQpWhAfz+kQ1DqYDk58yfZoIqAChbh329vWInbKOA+l/WEZY1qWNyT6QEsOC7D5N+/vBk1YdHEjXzJ9BAM9QANiQDd+evo/nCsKBk3I0sG8Gd/SOJ2r6dpn7/laOpkrKG2FvVo4mozDnbzdvdoATZU6vPyZhC6rSwUBrY/WC5i72O/mzW9TA9Yixbdh6/vDIV6BcxCyGuEi/kBHWJyBMlLQoOFhj5WiSdJZTj9I9FJIib8pOxbXYd+0PEWZ5GMJVJmXSUJVcHl3x3OH8zMFA8Is6q8LSmRMGcF8qxfTQv84rWL4EuWS5YC4VvFYy8iNe2g2ZOSkDrU5ecLazDJSjnkqc8BeBkYhMlJKlK61OjEfO0QzOliwhpctMvmIp6jfgnw+WNpPR9SVCYV9UCIeU9ZRKQZc1YWdMwDc9YR9Gpi6lC1VMwqkpFwGBfvgSYqRmypBKecLG2x58eOkd9IMHlmaldIc0vfkfpAeG182lmlSkuDr9YaU+HzENMkrSUO+U/SCZmPSZoyzpQCtMybw7dOiPas7/AOLk8BGQD+Fp/wBEzyMZHWxS6fgkKIHwtsI1UV/VDqkKBa5veDMJAKiwV3mCpeGU6FrWpIWo6l/SPN9SU2TnKRVqzpQggoSpQW3C0awSakSlzpjLmKSW4ANtD+fIlhJZEuWm/aN7GKZiy0y09XLXmII+FnCTqw3MVw8ZW6LwyprUaO8HxRUtK5yk2UCEA2AD/E3EwLR4XLqlOVBGqllg4SGt3kwiq0iYQBmASGBV9NjDPoatOeYlaiE5e0s6a6P8oecva5IHP2ss9HM/BypqksSQSStQQVDYaNYbBrmKxI6T11XOyypnVgudiEp4kkXbkBHeJ08yqm9WZ4mU8u+ZN78L6GC5FN1QIkyyWTck6gCx5xFVFXLbf9iKVbZ6H0EkBMwHrCtSUKcm5USzqJPjaLwk5m5qePL/AOzWcpSqhRIJAQk5dic3ZfubTjHo0qYcnZ+7h4aGlTNeGNRCpw7Ia4+gb5xGzh/vW3yjpZGRv2iCY9gDzPo3yhmWIZt2OwSRr3ARwq+a3jzYP84knpB7Pe+nfrActZZwA2Yu4JdJSdGIY6HfcNvCsY4m1Dguz5kuOFwePH5xxWEgEggDUgjUAHS9rtx0iKaHzX4eX24iMrJBcvZuFi92jg0anK0OwJ8NCfaA8SVYcm9fsRMZgCb8fd4HqiFBXPKW8v8AaCgMMmMQn13iZKUlBRq9vvvgSQrjsNPCJpa2L7OPDv5bRSBOaPPsYSsVU1CEFkqcEcCAr5wR+IJlkzQcrXfd9oV/2oFUrEHC1IC5SC4LXBUNBroIFwqeqaA6nKWN9LWB8IGRNO7BFt/oc1fRKVMSCg5FHZ9fCK9W9HplMpOZGdJUwDce6HspKiBkLhLnMr5QXLmAKSVrWcvaZ3vEo5/BH1ot0kQV1ZIokol9W+YZ1JHoIHnV1KrKpSMpOyQ9+cB5FqqjOmJSEn9Re2wY6RLNwkzQqZKOZKbngL6cIqsjUaTBKXLaMplpE/NMWAlPwg29IsNOaCasLfPMT+kMn9zFFrqAhQdXO/AQxwOiTnBTMYq2Zr8ISUm19xFsu/Vy/wBB8oyEWWr5f90ZBufyLTG+FYklUqwKzwA4QsxOoWCSsBAtlG5vB9VPMiSBTJHaLOA4A1fygSXKWqfJUpQUQMzrG2jttEMcblUQJK9BOKVRlS09ZKExKgFZc2Ut+luMVCupplTNMwlMlCdQNQ2gg/FOkKVrVLKT/KUe1q52I5coRz1qc/zACvUcO/aLtuPtiUTrSO6OSFVCEZ0hBV2lK0AAcnyHm0GY5VIWRLkIKadKgAEj4uKjxeF2G06Zs4qXZKUnUWcchr3RYqYpWCkkWba5PAcBCTfFAdrYupKYJAASAkF8psC7XL6w1m4mlIV11QEBtvi4WRv5RupCUkAJN79lQJLeYMV7Ev8A8kKSM0qY/wAJcJXwckWVpY+ESVZHchfu7L//AGeLCetyEKQsoKVAMVC75hq/fHolBw748e/s4mKlBSFn4VNfgSR3s/yj1nDp1yXMVj91G7G/aGVCrgNYOT5sPQE+MRKOY5vD2iVYv5gegeIVqDE8NAPTzhyhzNPZ58eRtAqEu4c/TX6xKpAylX5iACRqQkv43fziKWtklu4+Ltr3wBgRUy3NgB4XiDLqW0Zjxv7a+kRr7SgLPmfyuDyJtrBhYIAFzl30sP8AaAGxes2IP6vkS/cz+JgdQN2DAZQ3G7+F4JC3Cip2FwBs7aDyhbi1YqV8Kcx1IdnsDwO0MhQ9SwEvud+H23qIl/FJyklso1Hhy+UJsNxtE5IAsdcpHd5wfMl50LSCM5BY2Z2s/I6RSCEmUT+1alBEua5KkKMovuGJSW2skv3xTsOqyjtZikDvLngeAj0/F6aXVSpaFJKVTUoWM1j1iAXdYByqKc4cs5y6OCPN6umIqAmQgrSpsosSU8DlsSNHHKHW0Tb3aHyKpWUEMUnZLtDBM2SJZVMQCRexdQioJrUImKTlOX9OjHcNxBhpJVRzylDzULO6WJ7oy+hTJ+kn0Pjg6KntiYUSQxUSfMXjjGekUnq/w0jsSQ2ljMPfsn1McJw+XLARMmKWjTKbBL7kJ1LeUV+rwxBlqMlSSqWouoqYrF2ZBiqa6LrHxjaQ0rJgUlILA8TAyZSiVJlkZ0XF/QQOJPWyiQQFpDlO8L+tNlB0213eOhhtGRxTehx/Fqz7H7xkJvx6/wBSoyH9JfCBxL3h0+RTomJlTFLWg2QpRPc2xH0hdjtZMSnrARmUWbUEM5twhdPnBAM1YBUokcMvhEUhKiLJBDlm1vxJ1icF6cbfbOinFC7D155iUs5UoOw+94stJSsZiVjKsE2I4sRCOklmWvrGCClQsS2h1EW3pLNSM03LZQSxe6jowG94TJTGljXHlfZX00OZaRnIQk9op3Vwflwh1Oly+tOjTEZr20YK7jr5RKkJsEh8ozECzlnd+MVvpFW5lSygunK6VAscqjdKgNCLiEUXKkJTeiaukIIyMM//APMgsCOR3ttHMqlGRIWSwGm5NiO6JqHq5hQj8pU0t9U/qYjxseEcqkETlZySAoAFTmxPZD7PrBqtC1TDKCvUgqzEFRS2YAiwIIBJ1PAx6jh1aLXuUkpfRRA0f7MeTyqcqbIHdakseA1Uf8PPui2UleT+HBDpQe0XuLFILbjuiXLi7NGGaWmz0WjqcyAtiCRcHUPqPCMQp+7Xy572hVS4vLUkpExKVkFmYkf4su8CYF0hRNOSZ2JwDFBdOY7FIVcg6xoTtaNOvA9qAcuvEBuYvCrEKvKgXYq12Zt+Ig+askDYOSd4W4jThako/KXBfcxzGTI8PVm7ST2XI0bX/aCasa3GgAbZzf0EFTZKZeUJ4MW7oWT5mod7BvBvOOR12QzD2b72A4kE+jCE1TMeYz3LfT5e0Iunap0udLnyyoIQMquCSSS5H6VXBfgmI8IxdE4FWUukMplXB2UxYkWaOye2NkpZGn0dY2oCagy8oUNFJ/MeD6A7Mdyxheitm0qlhaSgTVFQCnYuCFZWBdraaQ1XkUrrGzXsL3uCQ4Zm5X94GxmnmzZSO2nrpS0sVAjMC5GZRuSzA7aQsMm/wZ/5NvrREieZspMxSlMpbkpIDh2FtgBoGsO+F0iQvOnKUJUCT2mS4Ns2Z2BLeIHF3mMzLQCxzIfsqAI2zFLPZuLDcQxwiQgCXUVwBQRkS68hCVCysyVdhg2UjRyWJ0MXTfw2CGTjL9iRfR8JVmmJYG5Xn7N9e0zcd4m6+VI/pJyvYzCQpRH+Hxcce6Jp66Wd1ilzcikzFGXLljMDKR/LQHUwXPWpllRVcObOwLThFAA65iykuFELL/GgJUoqysrLmUQ3ZYsk2zaHD5ZpU14RWa7EJs5whDJFrXJ7zuTCuikEzQL6+sei4bg9EUBEuYVKbMpIXqQfhKiDlcO1td9oWTaKgRMaYoyyGb40ZiUyCM4ObInMqaFFLsElnYEvH8Ep3WzKMCWWmJ7Rs9m8YS4xhswLAQnMlblJGnMcot8mho5koJmzO2Wuglsv8stm2LFe35TfjU5dT1C+qSc6Mqc5BzATGdeU7h7WtHO10SSFHUTf0GMhx/GU/ojIn6k/gejqplqq1rQjKFB8iXZ77PraO8Gqp0lZlzUlChssdk/fEQow+mE1eXrQhy7nV+I5xdFL6lGWpmpnp0Dp7b7X3gykvJSEZdoBo6GTVzSmd1iZoLpSE5pZGrONQfCN1tZ1agiYApKD3M9nAO+zQfSKyTElREpS/wCmm9gLgHgTD6YEKUF9lw/PtMw8N/CMuWm0/gn9Q+DWiofxRMmYFI7Srui+jangNISTZLpzWCioMCLN3Ra8LoACubNT1k5ebKhv0lwXZh2QTci3GFc2mKFZquXYn9QUBwDJ9hHQkl0Z1M5wSahMzMQCEpdxe9mGoPGLdJw+WJctcw2zFa76kOLngBoN7QBVV9NOCZol5VoyjLkKAoAh2YFkBhq9m0vDCZPmpT1ics1KviADEBicpJJOXUNcwuR7sWTb2DVNShCWyKSgsxbICb2a+oO58Ir1Xj63PVABOl7eoOndBuJdKEGSxlKlEggHKlSbE2UggHXhfWPPUz9SdduX7QcX0/K2x4QvbPVej+IJ7JK0AqYa6nVg9+MP8YGXqqkAZpZKVHK/ZXbQcFN5mPGsDxYyVBWULSFA5Tx2I4GPTVdIpFVS9WP6kxLBCgplKIP8vMzG4Y98XWDgqRrhpUWTDsRXMSslx2iySAwGVLOTqbE95gTDMW6yoMlZaYgqZ2uyu4XAI8CDq8VWix9UhaJXaCZnwlXxIU90kEXsw8+ME43NQomfKWE1EpTrAFyE2DEkBVrt+knk5S1ZVnoM2pJBQSAe1cXsdHNmeEU2qHZykaa8LkRWpfSxYpzMmtnU4AvduA8Wf94rVD0snJOZSCrMrsuWFrsePH5weN9HXS2XPGEqWibKCgl0FL7aFyeMeZUMydIX1qUqOoUGOUjdPf7NFyTVTlS1mYQ67DKLALLa76xB0nozIQJslIykMsP8LP2hcMCVXY8OMMvhiSvtEU3GpbJskpV2gohn5LbcXLnh5gprVTVZZMoF8vaZ2GgdRsAdyRtsIrtNLA7MyYkSyQ7ELPOySfVotIxiWJbUwYD8xUHLgJAIAD6PptyBjPLGodK/8GXIo3cUc1U5UvsLZZUCMqAVbMHzXe58h4Jsfq5kyalEw5EpACRdrBu9xp4QfRUpmTULWCzOQ2zMOHexsbxH0kqCqqmoYNmYjMVC3ZcAuAdWPAw+PT/QYaew+dgc3qHR/MCWK8hAISNSQRmbuB7okwHotNmKdc5KAoWABmOx+FiRqGIF3vuIGRiSpY/l3ys5BZSMzhi+oNnPdHeFYqsqyiWVh2ACsup0BU4Zy9/aOi5qOx5T0nGy2/8AD6KSWVZ5xCu0bONPhyB3PdGDCkz5WWZ1dTJaxCh1ss7hxdJ5K845wfGKorYkIGhzzE7O1xZQAdmHdtEWNdF+vmfiJVSiXPCrrSq5f/Ej8wsG37XEOuPK796FhkfUiBHQ1ctJVSq65AuJauzMHIbKilYnhc9MxSQleY9okpbXbSxj0OXiUumSTOrM6wwObsrJbZCEOe8knjCLFOm57ZlqlKzhsxzFdrDsHcbOBGuvJTgrsq//AA3Xf+Ev0jI3/FanjN/7E/SNwLG4x+QLo/8A3mX3/KHa/wC+yf8AqRkZE5/d+h4fYMemf97T3p94sFf/AEk9/wA4yMjHPx+yH1v/ACBVF8I/5h/9YSo//YffAxkZC4u0Y32Paz4v8sz/AOExHh/9SX/yD/SIyMgZekNLwVrH/gm9x9zHnMZGRt+l+wvj6CpOnin3hjhvxy/+un/UmMjIuy0PJYMd+JPfN/1iE9D8MzvHuY3GRLH9v/pbyFY3/Tk/9Me8yK7I/qp74yMhsfROfZ6gn+7p/wDL94g6Z/0D9/pjIyOfaOX2s8xRrD2R/XT3D2jIyDMgy20XxJ7x7iKRV/3tf/Or3MZGRmx9y/6Dl/0GY5/d0/8AUHsqK0uMjI1Y/tQI9GtvvlGoyMhxjuOUxuMjjjuMjIyA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8" name="AutoShape 10" descr="data:image/jpeg;base64,/9j/4AAQSkZJRgABAQAAAQABAAD/2wCEAAkGBxQTEhUUExQWFhQXGRobGRgYGBwXHBwdGhoZHBoaHxcYHCggGBslHh4cIjEhJSkrLi4uHB8zODMsNygtLisBCgoKDg0OGxAQGywkICUsLDQsLCwsLCwsLCwsLCwsLCwsLCwsLCwsLCwsLCwsLCwsLCwsLCwsLCwsLCwsLCwsLP/AABEIAOEA4QMBIgACEQEDEQH/xAAcAAACAgMBAQAAAAAAAAAAAAAEBQMGAAECBwj/xABGEAABAgQEAggEBAMGBAYDAAABAhEAAwQhBRIxQVFhBhMicYGRobEywdHwFEJS4RUjMwc0YoKy8RZyc5JTg5Ois8IkNUP/xAAZAQADAQEBAAAAAAAAAAAAAAABAgMEAAX/xAArEQACAgICAQMEAQQDAAAAAAAAAQIRAyESMUETIlEEMmGBFEKhscEzcZH/2gAMAwEAAhEDEQA/ANDEATYxCVEl9IraZxli8G02IhQLbwrRocr0MKieoG0TUNQWObXYR1h1NnubwYmhAMSfZ0UyvV1CZi82gEA1NVkITFprKY5SE+cJ5XR8kuq5hHGxpY01SIJ0jOm0HUq0oRlOpg+RRmWNHETSsPStQU2m50H7w8daOcV4N4ZQpJcwbVUyUlwInFKhr5j4sPSCewPyjxufWKLHLydaK5iFGqZZIPgCfaJMOwFaLlKn7jFplzeETda28MsP5FcnZXqlK8rZSO8ERW6iYbgmPRvxTfvHEzEA2x8ISf06l5ElHk7oouENcwyRiF2e0WI4gOA8hEC8S5D0hH9MvDFni5KloRTay+zwHiOMEAAxbZFSFflSODgfRxE/4STMHblSVd8tJ+UN/GbVWDglplKk4mlgTrAeJVoIs3hFyrujlKQT1ZQwd5b2/wAoBT6PCSr6F/8AhzQR/iDKHe30EOsLj0UUtFJQtSlsXiw4TKD30g1HRKam4yqHJX1gHGgqSLpKT976GHquxWtaBek+IiUGSYp9MpU1dyTEtchc1TmHOG0AABDPA7YijYZS0gAZoMpKdtBE0iYkfFEkupS9oYBr8QxYxLMniE+MVKgRlES0wUsB7eMAUN67kYyIvwx4nzjUcGwOdRZhpE+FYGkHjD5VK2zwGiZlVw5RHlfRrUWuxvJyykc4r9XjRSqD11YNniD8GhVyLmM9OTFcb8hVHWFaQWglVaALC8SUMkEMBYRqbKQk3a3kItFN6RWqRKhJWLhhw3/aDZUoAWD8Gv8AZhaqsB0+kdipcD/aNCpA4MirawgsB6F4ippi1qIdgBqdj4a+w3g4VWZLKIU3J/2MAza2zAMnk0L+bKr4oYKqG7Icgb8Y0Kqzkt7efCEwmlTknsg+JiCbVFThIJI7/cXPhaOcwrEO/wAZxLcLgiIlTyDo546DlvCqlBB7Vpnt8vDlEs6qJ/N3s31t3RyfyFxXSCyq/wAYvt48TG+tSNT5fSFn4gC5c8Pt4iXPB4DugqQrgPBPcs7cOJ35QWicsXuG1BIuOIv9IQSqpChlLsOLEHxsx+3jqXX5C2fsnQEkjw3huRN4yxivU4UHbjqx52J9YYSsRC09ux7n8QdorqaoKQdC2wcHXQ/URyipUkukEDcFiGPfp5neDzoT07LPKA/KQdSTYX121iOelJDLZaTsQCDbS9j4wuFQhQdPZIPd7C93gdeKJSWLOLKFx4j7MFTTE9NkdV0YkKBMoBB4fl+oil19LMkTcpSRw4HuO8X78WksxF9NifHjEc+plL7E4DvNmPe2vrAbTOeN0U80KlsYJpqFoeTKTL2bFJ+FQ38tDAE2WUu+kS9VN0RkqI51AG2hRUBaRaH9BLzvwgetSlJvBWRSdIny2Vj8fM4GMh9mlRkMNaLaqQTtFaxuWUq0PhDiRihVppHdTUJZ1RFfJplOtFdpKZRIJsIMnyjbLFipEyp6bQBXSUylECDxoClF6ohkVJloZu0d/nAsypG9/v1iKfOKid9IXTgolvKA5UtG2GP5DF1L32jcmoe5sHY6xCtGUAb7c/KJpSQDcWAtwhOTcqLcUo2FzZoAYQH1uY2bxfzjVTNewjKIJSbtBnKhYx8kxLDj6Ryu1nPMix8+EcV1WlLXYnSIFDyZyde+Jxm5D0kSVE23Zt7nxEQpUd9B4en7QPnL+0amzG+/nD8wcSSZUa+gaOETn118vLnA93fht+8QzlPoAQOJ+sBT8nOK6CjIUDYqAOhjsz2GXhxuz7s4+/XimmOn5Cz+W0aOYByS7ltS3E5TtDqXkVx+SeTUFKv0v/29+7RNOxJSQxbvBG/dz5QqRLcOlj3t4jSO0AAgkrB2Zi3F3DeG7weQvEby8UOrkOPzcfCwjjE5yQlMw6mzuRxPgQdz3QslVJWplaiwuW5u+m/0gqtSFy1SjoQ4OwUL6W1TdoVMWqGGFVSZ6AoLJVLJIAbMRuwOp1tqYaICKgGWVONrsNspYh32FgeUefIkrRlMrMXDg6F76ekNcCq5qpoKwolQ1IIfd3tzPKOjJ3tBlH4ZbKCk6vOnN3JckDuJ0MLcTqTkIOukMFqCpYDfmcbFxz3e/vCbGpgSEqU4BsX4wv1ELVoxZ4WuRvBK3IGMcY9WpN31jihTLWWDOYT41hM3M4uIXBBrZm0cdYeMZC/qZvA+UZGnYOJa62vKFpSmG+I1qVSgLORCCqplOLeMP0YKVISTYBn5xnnN/wBJaeOXgzCJnUSs53vG6ysE1inQ6n5QBjilLHVIHfGUiMktKRdgI6Mvk04sb5HSp7EJb94lmSwLm52eAwSkkkXP2YlXMdOrR3q6NvHdEXaza/e94KmTQRawiGVY+FyNo1M9InGaWx5RvRFM4u0LsRmF2AJAAdrG5g2agtbjA1IjMVEi59rQk5WNFUcS6crVmV4d3CClre/vy4ROWSkbkW8flEMxBIvDJpLQO2DZ2vEc6aXFteETCXccNmjtbJc2484WwgyJZbW335QumqSwCQTfXxhnNLjV94EppbuePHhtHJoJPTzgPC3fvq9/2iWdiAyto+pdvCAMt+CRA8uSS5Lm9vBvqIKm0K4phImXs7cf3jtVWpigqyp5h3323gOe+xuBwjdMnKXL87m/3yh1IVoNkzwrLZzodu9rW2gkPm1sWt5j29oFTPJSAHP07to7pyza2JccyPo9o7kTaBcLqighJDj583Btyh/T1SU2YKBuxHwkalK+D7W+iEUpSu/Aa27vvnBshgohbpSprDR21KeHfrDRk0GSTLFLmpV20MPC/iBv38YHxalE6UuUGzK7SeGYaX2cgP3wElYSrslgd3IctrfSDkKOpAuLjwv8ob1CTguiq4XNUkpNwRsde48DF3p5wWl2vFSxkFM1UxKbKYkc2Dnx17zElDjCkh8riLw6PKyKpFn6pPCMhR/HxwPlGRQUZzKlK0iHeGTxNTlB5RXqfDgBfSDqCvlomBIsY8+MXezbCEo7YXNwkomOdDCqZ87RZJ9a5GbSEM6T2i2jmDk10asLVgM0WOzH04Rwnh5RJVSyyrbP5RESwB4xBvRrR0mYwZmPH3tHLsl9/v1jaNdPP2iOqQw5cIHINEc2Y3j6c4yShKLi4aNoQ4jJcoGWXGjtC2w0RUqAVkG4OvD0gudsBttEeFo7KlWcnQDwiRaOOsFyrSFa2RlezX2gNu0otYe+8bqlspt+MRiYBAtsKTMQlw5+fDlES7OB4ePKCwiwbvMCzHUSRBTDQPMBAYa31jTsbF7N7fOJpkotHCJOgh7ARFAItxjcuW5Ot4Np5HZ++MTy0S0FIUWUeO3fwEFMnKVdnEqkcNo/3fhBYol5SMuxYbaceMKMRrip0ptLIZiA5Yg5nZwX9I4oa6bK+Erbgbp8vpDKVGZ5vA0xJA7KhrlANmZaXSpxtoIhkymISpiDdjqPGJJdWJoPWuFlRUFpAAuzjK3J9RoX1iKvpEDQlQNiSSTZv3jnlihuaoYooQ5DhhxOj6RJ+GISL6ezNCaVRoCHN76E3J11Om8OaLpDUoQUy0ymt2lSwtQA2dViPCOhLm6onLIlsQ4ljRSVypyChSdAoMW2I4ghi8JcLx0AlKrgm0Oscw6ZVTDNnKKphZ1HgNAALADgLRV8ZwJUntC6Y9BKkedLbLh10vlGRQvxquMZBsWj1+Qhak3sBqYWYxLQkZkly8WrErulO412EV8YfKlpJWrMp3v9IxtSb0a8tuqCsPxNS5IJSXvYwZSV8uYAmaUyiwCVaJcP8XB+OnGFaalS0kS2eElVInD4j5R3FSGjr3Iup6OzWJbMCLFLKt4RwrozOKZYyX1y7+WsUidUTJICk2dofJrgpAVMly1nmhJPqIV4kaFnkN5XR6bmVmSU99h5mOKvo9P1CHTxFx56RV59WjKSmUH2sbfJoEpahZ1lo8mPnC/x5+F/cX+XTLdKw4JBCpsgK3BnS3H/ALoiGGOnKmbTk3t10vfkVQlXWJQlyAOTxFT4rLWWYvzYxJRlfQV9VfRYqTBJyBlCHA4FJ9jGv4RMBclKW4rQPc2hWadLPlYf8v0BjkzUDQDyhJKu0P8AyJMJqsFSb9fI/wDVQfYx1/CZWip0of5s3+gFoHTXob4SPtoiVWp4HyEDkd6+QP8A4Yk5kpmyyQGstI57xFTUaJYJUpBbYKTc8rwN+OSNj6fWI11o0ynlp9Y57O9eY1TIklGZc2Wkn8odZF9wgFvGIeppkkEzS3BMtRPqwaFaqz/CfP8AaIVVhuQlzwzb+VoKsV5ZjSrrpMpJRJSpa3fNMASgW2S+ZR728dITIlZyAdy5Pv4/WOOtJcqSATqxJiCbiARdIdtRFscHORnyZH5Oa+WtSyAQkDSMk1i0DLnvGhWSqiwJQuCZPRoKDmY/MRu9i0Tty2iCVVqCmUoFy8P+j0qTNmZJqljgxAfxIMBSsAQQCLkQTSYaLsWI04xGKwz91CLK2TdLcFVTLSZaXlqNjq3IwqFWtCrgsd4v2H1HXSTJm3Ox+ffFOrsNmImrQrQaHiNjGiNVoR3YHVVhAzXI84jq65M6SRlPlDTC6ZrLYRPUSEIdgD3RRryFRVnnn4P/AAnyjIumcfo9IyFopwXyWOqr3sLNAeKUKSjMo3jldNnmkmyU3/aFtTULmTspP8tJ8zGHm3s0RinFfkYdFqYSwpa/B+Eara5C1ZAQST6bwdWUKpiQlJa20A4f0cTIBKiVTCbk7DhyEUWwP2pIixGgzslGg+UbqUBOUC5g2ql5A4LA/ekQYZVS3K1BymBerYmVqCYdhkhRGVUpgd4CraNCVMLGNTemQJGX4RrFdrMZK5iiN9InHI5P4MOOT5b0MarB0kgklRO0HYVJQn+rKAA7oYYDQOEzJirAaQyxGnkTg2fK/C0PPLGNRQ0sqsXpniY6ZY7Gjt5xGrDE72D66ad8NcHw0IQUpLgKYN5w1mUIA7hE2rWzTierKfOwsOQ1o4Xhg22i2S6NzpEc+iZwBY284T00XUyopoATvp63iQ4YB4B4sEil1a7Fn9I3Mpu0bdlmPq8DgguRWJ2HMxbU/fygSZRh4ta6a4B4nXfWF66cO2v2D9YPAFiCZSsDC+sUlKC7AmLNOp/WKT0uQpCkWdPHmPrF/p/bIhm2genCXZN1HeIZtXOlL6skwPhyzncaRGKjNMUpRfVo0US/pLLT46UosbiD8IruyVO6idIocwklxBFLWKlmxMZ5YPboV7PTBji0dptIcoq5VbKcfGPOKDS9KJeTIsXMRScYXSzgpIeWvXhD4IOMdnQ6pltraPNYbQvqKOYkdkknnBNPjyVkLykZveJsSWoh0FnjSt7RTuNFd/D1XKMhuyv1+kZBolTH5oCFpQ/Z1VAsuiSJ5zDsi/eYYL/mpdJyrG0H1qwKcLCQVAX794w8WejpGFSRlUBYCFs/EkJClr02EAza+YpgwCYiXkJdTqTwZ2hulYtboT4/UzpsrrJbgO5FnI2125CB8NrUzJS7BN2Lm7nhyMWXFMLMwJVLLoTcp48ooNRRnrl9WC6XJT8I3Om8U10RnaY7ocORNzIAKSN9PsxCnBDKmAm6QXgfBOkCnKFMFEcd3LxYKla5gAGpibjxdvo58JQbohRUrmLOUkJA04wZQ0zjtbG0AomdV2QXO8NOia1VFUhDMAc6uDJv6lh4xknFSklExyinSieg0FFklptcD1/39oKEgacvv5QQoAXvcgalrkbaO++sYB2vD3jSzYlSoEMoB7We3lAtTJOg5P5QdMOttLnv+/eIm14kX84DHSBF07O33oYEUkKJTvr4P+8M6hfqT9+UASfiWdGD37uPlAsNASpDl+75n2gSZTgKPmPYfOGtQtmOoP1b2gepZ/FvJx+8EApnyQH4j6t+8Iq1CFEpWBlVq8WlaO0rmx82f3it4xTjrC5tlFvE3gTbirRLLJxWirYjh6adKmunY/KK1R0fWPFg6QVgtLLtxhdTSjm7JaNOK+NsTI06o4ThRTrZ4iTh5JaLHSdtBe5TByMPAuBdoohCl1+HZBzMH9G6SZOmJlqPY5w5qqWWEkzFh9uUI51eJRCpSj4Rz60US8ltw9AkzJsmYHS/ZOx8eMMJRASd4X4BiBqEENmO/GGaUpEoqe4sxg46BKWwXOr9IjIB/iCv0iMigvJFwSsIubQXTVKVpUCezuY8zrK+onTCygEOw4mG1PKWiUUrmkA6nhGZ5lJdGqOOUWWOfUS/6aBbjCuvxQS0MMrxFgkyUmclKlujR9deca6ZdHkoXnSXSfHyibVjcqGGEVyijOm3EbHwg3CpHXLmLVLCUgM/6lEaDuHvEeD9HlzKXMiYnKBYj8w+URYhi3VSVy0LTMmShc6ZRy4qENGOkzPmz8lUSl/wXqKtOcpYLbK4JY6BuN4stUgJX2VAJ5n25QlwSWev6+cAt+eY3e55wcpKSVFJdn9Yhly1KiHqJLYTJo5YWVmYk20ffhFw/syolFE2esAFSsiG0ypuT4kt/ljzWa6VrLhCBu2YqtoBsI9lwPDVS6KRLQRLKQFKs9z2yDcH4je8HG9Fscote1DGpQ6kJGjvpw9hvHKUc7k/fhE0okjMq5Y+3DxiLI2vBn7tT98I5mhIiWoAFt2P0+UQEEXO+vhfy+kEzgPAJDeLQPOLtwJv6tChBsxOvD3F/RoGRJYK5l/Bxby94Mdxwdm9A0DTFMFDfN7kfKOYSGp8e/wb5+sDrRcN3/6v2gyYlyeYbw1gFSiR/wBw8mv7wUBkMlTrL7DXk8VHpjMyTEkv2kC/Ny8XCTLOZXd+4iu9O6N5Ymhssv4hxCmv4Q6ja2TyJPR59VyAsvmYamI6yRYZSXO8PpEqXUywAwUOHCI6hQBRJZyl7xqi/BFw0VmmnTJRFyzxZJ+LKUgdWoEmyuUCVOGhbwuoarq1FLaGGehBj/CczFSyd2MB4thgQHA1h9h1QieWSGUBeFOOTFOUpe3GO1QUc9AcZNLU5iHQbEfOLXjHSRKVk9Wcii7EcYomHoyKuWMXWTLRVSQR8TMRzgJCt+Df8ck8ERkKv+FVRuO2ARJnLKsyXsYsNBXqUCF3JZw3GGOH4WiccqCEg/m4w4wno31ZUVEKI0O0RnwrRrjzvfQhpqUILqTlGrcYf0mOoV2Jicz6RMmkmDOqYhLHRtorKUBMx1cduFoyzm3TTJTyxftiXHpOAmlCpKuqCTmISWF9bDePPEYwvthKHRbNMOoB10teHnSv+ZKCZagUqa4UTlu3aGwhN1ctICELHwgKyqsptzF+TUetkYL22wKTihl9YQR2uQdr7wVQ1gazuX7rCBpGFdZmyJKlBwAm/wDmJ4RzT9GK4m0hbB3JZI7nJ9oT04vbZyjFNchx0TlqqpuVge2gHixUAW8Hj6AWkN4R4R/ZhSTpeJy5a5Zl9lSlAg/lHZvobmPeF2fyh+KS0aMdeCBXZQpWhAfz+kQ1DqYDk58yfZoIqAChbh329vWInbKOA+l/WEZY1qWNyT6QEsOC7D5N+/vBk1YdHEjXzJ9BAM9QANiQDd+evo/nCsKBk3I0sG8Gd/SOJ2r6dpn7/laOpkrKG2FvVo4mozDnbzdvdoATZU6vPyZhC6rSwUBrY/WC5i72O/mzW9TA9Yixbdh6/vDIV6BcxCyGuEi/kBHWJyBMlLQoOFhj5WiSdJZTj9I9FJIib8pOxbXYd+0PEWZ5GMJVJmXSUJVcHl3x3OH8zMFA8Is6q8LSmRMGcF8qxfTQv84rWL4EuWS5YC4VvFYy8iNe2g2ZOSkDrU5ecLazDJSjnkqc8BeBkYhMlJKlK61OjEfO0QzOliwhpctMvmIp6jfgnw+WNpPR9SVCYV9UCIeU9ZRKQZc1YWdMwDc9YR9Gpi6lC1VMwqkpFwGBfvgSYqRmypBKecLG2x58eOkd9IMHlmaldIc0vfkfpAeG182lmlSkuDr9YaU+HzENMkrSUO+U/SCZmPSZoyzpQCtMybw7dOiPas7/AOLk8BGQD+Fp/wBEzyMZHWxS6fgkKIHwtsI1UV/VDqkKBa5veDMJAKiwV3mCpeGU6FrWpIWo6l/SPN9SU2TnKRVqzpQggoSpQW3C0awSakSlzpjLmKSW4ANtD+fIlhJZEuWm/aN7GKZiy0y09XLXmII+FnCTqw3MVw8ZW6LwyprUaO8HxRUtK5yk2UCEA2AD/E3EwLR4XLqlOVBGqllg4SGt3kwiq0iYQBmASGBV9NjDPoatOeYlaiE5e0s6a6P8oecva5IHP2ss9HM/BypqksSQSStQQVDYaNYbBrmKxI6T11XOyypnVgudiEp4kkXbkBHeJ08yqm9WZ4mU8u+ZN78L6GC5FN1QIkyyWTck6gCx5xFVFXLbf9iKVbZ6H0EkBMwHrCtSUKcm5USzqJPjaLwk5m5qePL/AOzWcpSqhRIJAQk5dic3ZfubTjHo0qYcnZ+7h4aGlTNeGNRCpw7Ia4+gb5xGzh/vW3yjpZGRv2iCY9gDzPo3yhmWIZt2OwSRr3ARwq+a3jzYP84knpB7Pe+nfrActZZwA2Yu4JdJSdGIY6HfcNvCsY4m1Dguz5kuOFwePH5xxWEgEggDUgjUAHS9rtx0iKaHzX4eX24iMrJBcvZuFi92jg0anK0OwJ8NCfaA8SVYcm9fsRMZgCb8fd4HqiFBXPKW8v8AaCgMMmMQn13iZKUlBRq9vvvgSQrjsNPCJpa2L7OPDv5bRSBOaPPsYSsVU1CEFkqcEcCAr5wR+IJlkzQcrXfd9oV/2oFUrEHC1IC5SC4LXBUNBroIFwqeqaA6nKWN9LWB8IGRNO7BFt/oc1fRKVMSCg5FHZ9fCK9W9HplMpOZGdJUwDce6HspKiBkLhLnMr5QXLmAKSVrWcvaZ3vEo5/BH1ot0kQV1ZIokol9W+YZ1JHoIHnV1KrKpSMpOyQ9+cB5FqqjOmJSEn9Re2wY6RLNwkzQqZKOZKbngL6cIqsjUaTBKXLaMplpE/NMWAlPwg29IsNOaCasLfPMT+kMn9zFFrqAhQdXO/AQxwOiTnBTMYq2Zr8ISUm19xFsu/Vy/wBB8oyEWWr5f90ZBufyLTG+FYklUqwKzwA4QsxOoWCSsBAtlG5vB9VPMiSBTJHaLOA4A1fygSXKWqfJUpQUQMzrG2jttEMcblUQJK9BOKVRlS09ZKExKgFZc2Ut+luMVCupplTNMwlMlCdQNQ2gg/FOkKVrVLKT/KUe1q52I5coRz1qc/zACvUcO/aLtuPtiUTrSO6OSFVCEZ0hBV2lK0AAcnyHm0GY5VIWRLkIKadKgAEj4uKjxeF2G06Zs4qXZKUnUWcchr3RYqYpWCkkWba5PAcBCTfFAdrYupKYJAASAkF8psC7XL6w1m4mlIV11QEBtvi4WRv5RupCUkAJN79lQJLeYMV7Ev8A8kKSM0qY/wAJcJXwckWVpY+ESVZHchfu7L//AGeLCetyEKQsoKVAMVC75hq/fHolBw748e/s4mKlBSFn4VNfgSR3s/yj1nDp1yXMVj91G7G/aGVCrgNYOT5sPQE+MRKOY5vD2iVYv5gegeIVqDE8NAPTzhyhzNPZ58eRtAqEu4c/TX6xKpAylX5iACRqQkv43fziKWtklu4+Ltr3wBgRUy3NgB4XiDLqW0Zjxv7a+kRr7SgLPmfyuDyJtrBhYIAFzl30sP8AaAGxes2IP6vkS/cz+JgdQN2DAZQ3G7+F4JC3Cip2FwBs7aDyhbi1YqV8Kcx1IdnsDwO0MhQ9SwEvud+H23qIl/FJyklso1Hhy+UJsNxtE5IAsdcpHd5wfMl50LSCM5BY2Z2s/I6RSCEmUT+1alBEua5KkKMovuGJSW2skv3xTsOqyjtZikDvLngeAj0/F6aXVSpaFJKVTUoWM1j1iAXdYByqKc4cs5y6OCPN6umIqAmQgrSpsosSU8DlsSNHHKHW0Tb3aHyKpWUEMUnZLtDBM2SJZVMQCRexdQioJrUImKTlOX9OjHcNxBhpJVRzylDzULO6WJ7oy+hTJ+kn0Pjg6KntiYUSQxUSfMXjjGekUnq/w0jsSQ2ljMPfsn1McJw+XLARMmKWjTKbBL7kJ1LeUV+rwxBlqMlSSqWouoqYrF2ZBiqa6LrHxjaQ0rJgUlILA8TAyZSiVJlkZ0XF/QQOJPWyiQQFpDlO8L+tNlB0213eOhhtGRxTehx/Fqz7H7xkJvx6/wBSoyH9JfCBxL3h0+RTomJlTFLWg2QpRPc2xH0hdjtZMSnrARmUWbUEM5twhdPnBAM1YBUokcMvhEUhKiLJBDlm1vxJ1icF6cbfbOinFC7D155iUs5UoOw+94stJSsZiVjKsE2I4sRCOklmWvrGCClQsS2h1EW3pLNSM03LZQSxe6jowG94TJTGljXHlfZX00OZaRnIQk9op3Vwflwh1Oly+tOjTEZr20YK7jr5RKkJsEh8ozECzlnd+MVvpFW5lSygunK6VAscqjdKgNCLiEUXKkJTeiaukIIyMM//APMgsCOR3ttHMqlGRIWSwGm5NiO6JqHq5hQj8pU0t9U/qYjxseEcqkETlZySAoAFTmxPZD7PrBqtC1TDKCvUgqzEFRS2YAiwIIBJ1PAx6jh1aLXuUkpfRRA0f7MeTyqcqbIHdakseA1Uf8PPui2UleT+HBDpQe0XuLFILbjuiXLi7NGGaWmz0WjqcyAtiCRcHUPqPCMQp+7Xy572hVS4vLUkpExKVkFmYkf4su8CYF0hRNOSZ2JwDFBdOY7FIVcg6xoTtaNOvA9qAcuvEBuYvCrEKvKgXYq12Zt+Ig+askDYOSd4W4jThako/KXBfcxzGTI8PVm7ST2XI0bX/aCasa3GgAbZzf0EFTZKZeUJ4MW7oWT5mod7BvBvOOR12QzD2b72A4kE+jCE1TMeYz3LfT5e0Iunap0udLnyyoIQMquCSSS5H6VXBfgmI8IxdE4FWUukMplXB2UxYkWaOye2NkpZGn0dY2oCagy8oUNFJ/MeD6A7Mdyxheitm0qlhaSgTVFQCnYuCFZWBdraaQ1XkUrrGzXsL3uCQ4Zm5X94GxmnmzZSO2nrpS0sVAjMC5GZRuSzA7aQsMm/wZ/5NvrREieZspMxSlMpbkpIDh2FtgBoGsO+F0iQvOnKUJUCT2mS4Ns2Z2BLeIHF3mMzLQCxzIfsqAI2zFLPZuLDcQxwiQgCXUVwBQRkS68hCVCysyVdhg2UjRyWJ0MXTfw2CGTjL9iRfR8JVmmJYG5Xn7N9e0zcd4m6+VI/pJyvYzCQpRH+Hxcce6Jp66Wd1ilzcikzFGXLljMDKR/LQHUwXPWpllRVcObOwLThFAA65iykuFELL/GgJUoqysrLmUQ3ZYsk2zaHD5ZpU14RWa7EJs5whDJFrXJ7zuTCuikEzQL6+sei4bg9EUBEuYVKbMpIXqQfhKiDlcO1td9oWTaKgRMaYoyyGb40ZiUyCM4ObInMqaFFLsElnYEvH8Ep3WzKMCWWmJ7Rs9m8YS4xhswLAQnMlblJGnMcot8mho5koJmzO2Wuglsv8stm2LFe35TfjU5dT1C+qSc6Mqc5BzATGdeU7h7WtHO10SSFHUTf0GMhx/GU/ojIn6k/gejqplqq1rQjKFB8iXZ77PraO8Gqp0lZlzUlChssdk/fEQow+mE1eXrQhy7nV+I5xdFL6lGWpmpnp0Dp7b7X3gykvJSEZdoBo6GTVzSmd1iZoLpSE5pZGrONQfCN1tZ1agiYApKD3M9nAO+zQfSKyTElREpS/wCmm9gLgHgTD6YEKUF9lw/PtMw8N/CMuWm0/gn9Q+DWiofxRMmYFI7Srui+jangNISTZLpzWCioMCLN3Ra8LoACubNT1k5ebKhv0lwXZh2QTci3GFc2mKFZquXYn9QUBwDJ9hHQkl0Z1M5wSahMzMQCEpdxe9mGoPGLdJw+WJctcw2zFa76kOLngBoN7QBVV9NOCZol5VoyjLkKAoAh2YFkBhq9m0vDCZPmpT1ics1KviADEBicpJJOXUNcwuR7sWTb2DVNShCWyKSgsxbICb2a+oO58Ir1Xj63PVABOl7eoOndBuJdKEGSxlKlEggHKlSbE2UggHXhfWPPUz9SdduX7QcX0/K2x4QvbPVej+IJ7JK0AqYa6nVg9+MP8YGXqqkAZpZKVHK/ZXbQcFN5mPGsDxYyVBWULSFA5Tx2I4GPTVdIpFVS9WP6kxLBCgplKIP8vMzG4Y98XWDgqRrhpUWTDsRXMSslx2iySAwGVLOTqbE95gTDMW6yoMlZaYgqZ2uyu4XAI8CDq8VWix9UhaJXaCZnwlXxIU90kEXsw8+ME43NQomfKWE1EpTrAFyE2DEkBVrt+knk5S1ZVnoM2pJBQSAe1cXsdHNmeEU2qHZykaa8LkRWpfSxYpzMmtnU4AvduA8Wf94rVD0snJOZSCrMrsuWFrsePH5weN9HXS2XPGEqWibKCgl0FL7aFyeMeZUMydIX1qUqOoUGOUjdPf7NFyTVTlS1mYQ67DKLALLa76xB0nozIQJslIykMsP8LP2hcMCVXY8OMMvhiSvtEU3GpbJskpV2gohn5LbcXLnh5gprVTVZZMoF8vaZ2GgdRsAdyRtsIrtNLA7MyYkSyQ7ELPOySfVotIxiWJbUwYD8xUHLgJAIAD6PptyBjPLGodK/8GXIo3cUc1U5UvsLZZUCMqAVbMHzXe58h4Jsfq5kyalEw5EpACRdrBu9xp4QfRUpmTULWCzOQ2zMOHexsbxH0kqCqqmoYNmYjMVC3ZcAuAdWPAw+PT/QYaew+dgc3qHR/MCWK8hAISNSQRmbuB7okwHotNmKdc5KAoWABmOx+FiRqGIF3vuIGRiSpY/l3ys5BZSMzhi+oNnPdHeFYqsqyiWVh2ACsup0BU4Zy9/aOi5qOx5T0nGy2/8AD6KSWVZ5xCu0bONPhyB3PdGDCkz5WWZ1dTJaxCh1ss7hxdJ5K845wfGKorYkIGhzzE7O1xZQAdmHdtEWNdF+vmfiJVSiXPCrrSq5f/Ej8wsG37XEOuPK796FhkfUiBHQ1ctJVSq65AuJauzMHIbKilYnhc9MxSQleY9okpbXbSxj0OXiUumSTOrM6wwObsrJbZCEOe8knjCLFOm57ZlqlKzhsxzFdrDsHcbOBGuvJTgrsq//AA3Xf+Ev0jI3/FanjN/7E/SNwLG4x+QLo/8A3mX3/KHa/wC+yf8AqRkZE5/d+h4fYMemf97T3p94sFf/AEk9/wA4yMjHPx+yH1v/ACBVF8I/5h/9YSo//YffAxkZC4u0Y32Paz4v8sz/AOExHh/9SX/yD/SIyMgZekNLwVrH/gm9x9zHnMZGRt+l+wvj6CpOnin3hjhvxy/+un/UmMjIuy0PJYMd+JPfN/1iE9D8MzvHuY3GRLH9v/pbyFY3/Tk/9Me8yK7I/qp74yMhsfROfZ6gn+7p/wDL94g6Z/0D9/pjIyOfaOX2s8xRrD2R/XT3D2jIyDMgy20XxJ7x7iKRV/3tf/Or3MZGRmx9y/6Dl/0GY5/d0/8AUHsqK0uMjI1Y/tQI9GtvvlGoyMhxjuOUxuMjjjuMjIyAM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60" name="Picture 12" descr="http://findfood.ru/attaches/product/gribi/belyj-gri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000108"/>
            <a:ext cx="4762500" cy="4762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2714620"/>
            <a:ext cx="26164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dirty="0"/>
              <a:t>ТИ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0565" y="-285776"/>
            <a:ext cx="24434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/>
              <a:t>,,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aneco.ru/images/stories/bengalskiitigr08032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8687440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s://lh6.googleusercontent.com/-KsHV_24bYLs/AAAAAAAAAAI/AAAAAAAAADA/BjuFK-Asp9Q/ph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85794"/>
            <a:ext cx="4214842" cy="52864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214554"/>
            <a:ext cx="242889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dirty="0"/>
              <a:t>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14546" y="-142900"/>
            <a:ext cx="85953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00" b="1" dirty="0"/>
              <a:t>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29322" y="0"/>
            <a:ext cx="298992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dirty="0"/>
              <a:t>,,,,,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funcats.by/uploads/2011/11/lynx_lynx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858180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avtomaniya.com/pubsource/photo/3943/volkswagen-accessories-sled-10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357298"/>
            <a:ext cx="4442448" cy="32377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857364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00" b="1" dirty="0"/>
              <a:t>ли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58082" y="-857280"/>
            <a:ext cx="153439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600" b="1" dirty="0"/>
              <a:t>,,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://slavyanskaya-kultura.ru/images/12(2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89315"/>
            <a:ext cx="8286807" cy="56972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Звуки Природы - Утренний Лес, Пение Птиц, Цикады [с сайта www.ololo.fm]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6429396"/>
            <a:ext cx="304800" cy="304800"/>
          </a:xfrm>
          <a:prstGeom prst="rect">
            <a:avLst/>
          </a:prstGeom>
        </p:spPr>
      </p:pic>
      <p:pic>
        <p:nvPicPr>
          <p:cNvPr id="4104" name="Picture 8" descr="http://www.calend.ru/img/content_images/i3/3349_o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57166"/>
            <a:ext cx="7929618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6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znanie.podelise.ru/tw_files2/urls_863/1/d-746/7z-docs/5_html_m42cbafa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zoofirma.ru/images/knigi/0991/14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7215238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ua.all.biz/img/ua/catalog/173642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57166"/>
            <a:ext cx="6667500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technohit.by/images/catalog/product/ad6fd6ed70d208c36033ffb8d79bfbde-1000x10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57174"/>
            <a:ext cx="5929346" cy="5929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encrypted-tbn2.gstatic.com/images?q=tbn:ANd9GcR1tiAHVsYzmKoOrANgCIVwgvmcSdEWDQtez2kCyWSZzEZfdzExI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857232"/>
            <a:ext cx="5643602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404364E-1A25-45BD-B80D-F4A92FD444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92" y="0"/>
            <a:ext cx="7532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90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F3A6377-90D0-4985-B021-0B9F7359D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39" y="0"/>
            <a:ext cx="84241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53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8lap.ru/upload/resize_cache/iblock/5d2/341_341_2/5d20e611f03dfc4861c4e3623e62eb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7572428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birds-altay.ru/wp-content/uploads/2009/11/5-350x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00105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day-primety.ru/wp-content/uploads/so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8001056" cy="57328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571612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i="1" dirty="0" err="1">
                <a:latin typeface="Comic Sans MS" pitchFamily="66" charset="0"/>
              </a:rPr>
              <a:t>соносиницастра</a:t>
            </a:r>
            <a:endParaRPr lang="ru-RU" sz="8000" i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irds-altay.ru/wp-content/uploads/2010/02/44-350x2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4033853"/>
          </a:xfrm>
        </p:spPr>
        <p:txBody>
          <a:bodyPr>
            <a:noAutofit/>
          </a:bodyPr>
          <a:lstStyle/>
          <a:p>
            <a:pPr algn="ctr"/>
            <a:r>
              <a:rPr lang="ru-RU" sz="28700" dirty="0">
                <a:solidFill>
                  <a:schemeClr val="accent2"/>
                </a:solidFill>
              </a:rPr>
              <a:t>40А</a:t>
            </a:r>
            <a:r>
              <a:rPr lang="ru-RU" sz="28700" dirty="0"/>
              <a:t>   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upload.wikimedia.org/wikipedia/commons/4/42/Sroka_Pica_Pica_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64386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</TotalTime>
  <Words>12</Words>
  <Application>Microsoft Office PowerPoint</Application>
  <PresentationFormat>Экран (4:3)</PresentationFormat>
  <Paragraphs>12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Comic Sans MS</vt:lpstr>
      <vt:lpstr>Lucida Sans Unicode</vt:lpstr>
      <vt:lpstr>Verdana</vt:lpstr>
      <vt:lpstr>Wingdings 2</vt:lpstr>
      <vt:lpstr>Wingdings 3</vt:lpstr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40А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BEST</dc:creator>
  <cp:lastModifiedBy>User</cp:lastModifiedBy>
  <cp:revision>16</cp:revision>
  <dcterms:created xsi:type="dcterms:W3CDTF">2014-11-19T16:21:22Z</dcterms:created>
  <dcterms:modified xsi:type="dcterms:W3CDTF">2022-03-12T08:37:09Z</dcterms:modified>
</cp:coreProperties>
</file>