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3" r:id="rId2"/>
    <p:sldId id="265" r:id="rId3"/>
    <p:sldId id="267" r:id="rId4"/>
    <p:sldId id="292" r:id="rId5"/>
    <p:sldId id="269" r:id="rId6"/>
    <p:sldId id="270" r:id="rId7"/>
    <p:sldId id="271" r:id="rId8"/>
    <p:sldId id="272" r:id="rId9"/>
    <p:sldId id="273" r:id="rId10"/>
    <p:sldId id="274" r:id="rId11"/>
    <p:sldId id="276" r:id="rId12"/>
    <p:sldId id="275" r:id="rId13"/>
    <p:sldId id="277" r:id="rId14"/>
    <p:sldId id="278" r:id="rId15"/>
    <p:sldId id="279" r:id="rId16"/>
    <p:sldId id="280" r:id="rId17"/>
    <p:sldId id="281" r:id="rId18"/>
    <p:sldId id="282" r:id="rId19"/>
    <p:sldId id="284" r:id="rId20"/>
    <p:sldId id="290" r:id="rId21"/>
    <p:sldId id="291" r:id="rId22"/>
    <p:sldId id="287" r:id="rId23"/>
    <p:sldId id="288" r:id="rId24"/>
    <p:sldId id="289" r:id="rId25"/>
    <p:sldId id="283" r:id="rId2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20428" autoAdjust="0"/>
    <p:restoredTop sz="94660"/>
  </p:normalViewPr>
  <p:slideViewPr>
    <p:cSldViewPr>
      <p:cViewPr varScale="1">
        <p:scale>
          <a:sx n="73" d="100"/>
          <a:sy n="73" d="100"/>
        </p:scale>
        <p:origin x="-1098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19EB40-BD6B-49B3-89D8-E6C02C3B5A45}" type="datetimeFigureOut">
              <a:rPr lang="ru-RU" smtClean="0"/>
              <a:pPr/>
              <a:t>01.03.2022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342DFD42-353D-4A8C-9041-4BCFCD6BDF3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19EB40-BD6B-49B3-89D8-E6C02C3B5A45}" type="datetimeFigureOut">
              <a:rPr lang="ru-RU" smtClean="0"/>
              <a:pPr/>
              <a:t>01.03.2022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2DFD42-353D-4A8C-9041-4BCFCD6BDF3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19EB40-BD6B-49B3-89D8-E6C02C3B5A45}" type="datetimeFigureOut">
              <a:rPr lang="ru-RU" smtClean="0"/>
              <a:pPr/>
              <a:t>01.03.2022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2DFD42-353D-4A8C-9041-4BCFCD6BDF3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19EB40-BD6B-49B3-89D8-E6C02C3B5A45}" type="datetimeFigureOut">
              <a:rPr lang="ru-RU" smtClean="0"/>
              <a:pPr/>
              <a:t>01.03.2022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342DFD42-353D-4A8C-9041-4BCFCD6BDF3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19EB40-BD6B-49B3-89D8-E6C02C3B5A45}" type="datetimeFigureOut">
              <a:rPr lang="ru-RU" smtClean="0"/>
              <a:pPr/>
              <a:t>01.03.2022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2DFD42-353D-4A8C-9041-4BCFCD6BDF3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19EB40-BD6B-49B3-89D8-E6C02C3B5A45}" type="datetimeFigureOut">
              <a:rPr lang="ru-RU" smtClean="0"/>
              <a:pPr/>
              <a:t>01.03.2022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2DFD42-353D-4A8C-9041-4BCFCD6BDF3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19EB40-BD6B-49B3-89D8-E6C02C3B5A45}" type="datetimeFigureOut">
              <a:rPr lang="ru-RU" smtClean="0"/>
              <a:pPr/>
              <a:t>01.03.2022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342DFD42-353D-4A8C-9041-4BCFCD6BDF3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19EB40-BD6B-49B3-89D8-E6C02C3B5A45}" type="datetimeFigureOut">
              <a:rPr lang="ru-RU" smtClean="0"/>
              <a:pPr/>
              <a:t>01.03.2022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2DFD42-353D-4A8C-9041-4BCFCD6BDF3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19EB40-BD6B-49B3-89D8-E6C02C3B5A45}" type="datetimeFigureOut">
              <a:rPr lang="ru-RU" smtClean="0"/>
              <a:pPr/>
              <a:t>01.03.2022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2DFD42-353D-4A8C-9041-4BCFCD6BDF3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19EB40-BD6B-49B3-89D8-E6C02C3B5A45}" type="datetimeFigureOut">
              <a:rPr lang="ru-RU" smtClean="0"/>
              <a:pPr/>
              <a:t>01.03.2022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2DFD42-353D-4A8C-9041-4BCFCD6BDF3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19EB40-BD6B-49B3-89D8-E6C02C3B5A45}" type="datetimeFigureOut">
              <a:rPr lang="ru-RU" smtClean="0"/>
              <a:pPr/>
              <a:t>01.03.2022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2DFD42-353D-4A8C-9041-4BCFCD6BDF3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9519EB40-BD6B-49B3-89D8-E6C02C3B5A45}" type="datetimeFigureOut">
              <a:rPr lang="ru-RU" smtClean="0"/>
              <a:pPr/>
              <a:t>01.03.2022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342DFD42-353D-4A8C-9041-4BCFCD6BDF3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5.jpeg"/><Relationship Id="rId4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357158" y="1571612"/>
            <a:ext cx="850112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latin typeface="Arial" pitchFamily="34" charset="0"/>
                <a:cs typeface="Arial" pitchFamily="34" charset="0"/>
              </a:rPr>
              <a:t>Классный час на тему: </a:t>
            </a:r>
          </a:p>
          <a:p>
            <a:pPr algn="ctr"/>
            <a:endParaRPr lang="ru-RU" sz="3600" b="1" dirty="0" smtClean="0">
              <a:latin typeface="Arial" pitchFamily="34" charset="0"/>
              <a:cs typeface="Arial" pitchFamily="34" charset="0"/>
            </a:endParaRPr>
          </a:p>
          <a:p>
            <a:pPr algn="ctr"/>
            <a:r>
              <a:rPr lang="ru-RU" sz="3600" b="1" dirty="0" smtClean="0">
                <a:latin typeface="Arial" pitchFamily="34" charset="0"/>
                <a:cs typeface="Arial" pitchFamily="34" charset="0"/>
              </a:rPr>
              <a:t>«Государственные символы России (флаг, герб)»</a:t>
            </a:r>
            <a:endParaRPr lang="ru-RU" sz="36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6" name="Рисунок 5" descr="russianflagmap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714744" y="3643314"/>
            <a:ext cx="5000628" cy="295659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Spb-Guide.ru_116693big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14282" y="214290"/>
            <a:ext cx="3714744" cy="2919789"/>
          </a:xfrm>
        </p:spPr>
      </p:pic>
      <p:pic>
        <p:nvPicPr>
          <p:cNvPr id="5" name="Рисунок 4" descr="1562142238_screenshot_156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0" y="214290"/>
            <a:ext cx="3891368" cy="2786082"/>
          </a:xfrm>
          <a:prstGeom prst="rect">
            <a:avLst/>
          </a:prstGeom>
        </p:spPr>
      </p:pic>
      <p:pic>
        <p:nvPicPr>
          <p:cNvPr id="6" name="Рисунок 5" descr="8355747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4282" y="3357562"/>
            <a:ext cx="3934089" cy="3143248"/>
          </a:xfrm>
          <a:prstGeom prst="rect">
            <a:avLst/>
          </a:prstGeom>
        </p:spPr>
      </p:pic>
      <p:pic>
        <p:nvPicPr>
          <p:cNvPr id="7" name="Рисунок 6" descr="regnum_picture_15981763342783954_normal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572000" y="3357562"/>
            <a:ext cx="4214810" cy="319087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285728"/>
            <a:ext cx="8686800" cy="838200"/>
          </a:xfrm>
        </p:spPr>
        <p:txBody>
          <a:bodyPr>
            <a:normAutofit/>
          </a:bodyPr>
          <a:lstStyle/>
          <a:p>
            <a:pPr algn="ctr"/>
            <a:r>
              <a:rPr lang="ru-RU" sz="4000" dirty="0" smtClean="0"/>
              <a:t>Флаг России</a:t>
            </a:r>
            <a:endParaRPr lang="ru-RU" sz="4000" dirty="0"/>
          </a:p>
        </p:txBody>
      </p:sp>
      <p:pic>
        <p:nvPicPr>
          <p:cNvPr id="4" name="Содержимое 3" descr="1599833846_3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71472" y="1103546"/>
            <a:ext cx="8001055" cy="5754454"/>
          </a:xfrm>
        </p:spPr>
      </p:pic>
      <p:cxnSp>
        <p:nvCxnSpPr>
          <p:cNvPr id="5" name="Прямая соединительная линия 4"/>
          <p:cNvCxnSpPr/>
          <p:nvPr/>
        </p:nvCxnSpPr>
        <p:spPr>
          <a:xfrm rot="5400000" flipH="1" flipV="1">
            <a:off x="3857620" y="357166"/>
            <a:ext cx="142876" cy="142876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 rot="5400000" flipH="1" flipV="1">
            <a:off x="5643570" y="285728"/>
            <a:ext cx="142876" cy="142876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4643438" y="500042"/>
            <a:ext cx="214314" cy="158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214290"/>
            <a:ext cx="8686800" cy="838200"/>
          </a:xfrm>
        </p:spPr>
        <p:txBody>
          <a:bodyPr/>
          <a:lstStyle/>
          <a:p>
            <a:pPr algn="ctr"/>
            <a:r>
              <a:rPr lang="ru-RU" dirty="0" err="1" smtClean="0"/>
              <a:t>Физкульминутка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285860"/>
            <a:ext cx="8686800" cy="4525963"/>
          </a:xfrm>
        </p:spPr>
        <p:txBody>
          <a:bodyPr>
            <a:normAutofit/>
          </a:bodyPr>
          <a:lstStyle/>
          <a:p>
            <a:r>
              <a:rPr lang="ru-RU" sz="3600" dirty="0" smtClean="0">
                <a:latin typeface="Arial" pitchFamily="34" charset="0"/>
                <a:cs typeface="Arial" pitchFamily="34" charset="0"/>
              </a:rPr>
              <a:t>Руки кверху поднимаем,</a:t>
            </a:r>
          </a:p>
          <a:p>
            <a:r>
              <a:rPr lang="ru-RU" sz="3600" dirty="0" smtClean="0">
                <a:latin typeface="Arial" pitchFamily="34" charset="0"/>
                <a:cs typeface="Arial" pitchFamily="34" charset="0"/>
              </a:rPr>
              <a:t>А потом их опускаем,</a:t>
            </a:r>
          </a:p>
          <a:p>
            <a:r>
              <a:rPr lang="ru-RU" sz="3600" dirty="0" smtClean="0">
                <a:latin typeface="Arial" pitchFamily="34" charset="0"/>
                <a:cs typeface="Arial" pitchFamily="34" charset="0"/>
              </a:rPr>
              <a:t>А потом к себе прижмем,</a:t>
            </a:r>
          </a:p>
          <a:p>
            <a:r>
              <a:rPr lang="ru-RU" sz="3600" dirty="0" smtClean="0">
                <a:latin typeface="Arial" pitchFamily="34" charset="0"/>
                <a:cs typeface="Arial" pitchFamily="34" charset="0"/>
              </a:rPr>
              <a:t>А потом их разведем,</a:t>
            </a:r>
          </a:p>
          <a:p>
            <a:r>
              <a:rPr lang="ru-RU" sz="3600" dirty="0" smtClean="0">
                <a:latin typeface="Arial" pitchFamily="34" charset="0"/>
                <a:cs typeface="Arial" pitchFamily="34" charset="0"/>
              </a:rPr>
              <a:t>А потом быстрей, быстрей,</a:t>
            </a:r>
          </a:p>
          <a:p>
            <a:r>
              <a:rPr lang="ru-RU" sz="3600" dirty="0" smtClean="0">
                <a:latin typeface="Arial" pitchFamily="34" charset="0"/>
                <a:cs typeface="Arial" pitchFamily="34" charset="0"/>
              </a:rPr>
              <a:t>Хлопай, хлопай веселей.</a:t>
            </a:r>
            <a:endParaRPr lang="ru-RU" sz="36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Рисунок 3" descr="696a4310-65c6-54eb-83ab-fda814e4e177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1755" b="9375"/>
          <a:stretch>
            <a:fillRect/>
          </a:stretch>
        </p:blipFill>
        <p:spPr>
          <a:xfrm>
            <a:off x="6000760" y="4071942"/>
            <a:ext cx="2992669" cy="245874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214290"/>
            <a:ext cx="8686800" cy="838200"/>
          </a:xfrm>
        </p:spPr>
        <p:txBody>
          <a:bodyPr/>
          <a:lstStyle/>
          <a:p>
            <a:pPr algn="ctr"/>
            <a:r>
              <a:rPr lang="ru-RU" dirty="0" smtClean="0"/>
              <a:t>Герб России</a:t>
            </a:r>
            <a:endParaRPr lang="ru-RU" dirty="0"/>
          </a:p>
        </p:txBody>
      </p:sp>
      <p:pic>
        <p:nvPicPr>
          <p:cNvPr id="4" name="Содержимое 3" descr="3DbxqupjCnE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571604" y="1000108"/>
            <a:ext cx="5715040" cy="5715040"/>
          </a:xfrm>
        </p:spPr>
      </p:pic>
      <p:cxnSp>
        <p:nvCxnSpPr>
          <p:cNvPr id="6" name="Прямая соединительная линия 5"/>
          <p:cNvCxnSpPr/>
          <p:nvPr/>
        </p:nvCxnSpPr>
        <p:spPr>
          <a:xfrm rot="5400000" flipH="1" flipV="1">
            <a:off x="3500430" y="285728"/>
            <a:ext cx="142876" cy="142876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 rot="5400000" flipH="1" flipV="1">
            <a:off x="5500694" y="285728"/>
            <a:ext cx="142876" cy="142876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4572000" y="428604"/>
            <a:ext cx="214314" cy="158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3eea21381071c345cc9595c8830f3ee6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214290"/>
            <a:ext cx="4599950" cy="2874969"/>
          </a:xfrm>
        </p:spPr>
      </p:pic>
      <p:pic>
        <p:nvPicPr>
          <p:cNvPr id="5" name="Рисунок 4" descr="maou-sosh-67-2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43570" y="214290"/>
            <a:ext cx="2786082" cy="2799752"/>
          </a:xfrm>
          <a:prstGeom prst="rect">
            <a:avLst/>
          </a:prstGeom>
        </p:spPr>
      </p:pic>
      <p:pic>
        <p:nvPicPr>
          <p:cNvPr id="6" name="Рисунок 5" descr="2017-10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5786" y="3214686"/>
            <a:ext cx="3143272" cy="3143272"/>
          </a:xfrm>
          <a:prstGeom prst="rect">
            <a:avLst/>
          </a:prstGeom>
        </p:spPr>
      </p:pic>
      <p:pic>
        <p:nvPicPr>
          <p:cNvPr id="7" name="Рисунок 6" descr="1620241756_1000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643438" y="3357562"/>
            <a:ext cx="4066090" cy="306705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214290"/>
            <a:ext cx="8686800" cy="838200"/>
          </a:xfrm>
        </p:spPr>
        <p:txBody>
          <a:bodyPr/>
          <a:lstStyle/>
          <a:p>
            <a:pPr algn="ctr"/>
            <a:r>
              <a:rPr lang="ru-RU" dirty="0" smtClean="0"/>
              <a:t>Герб России</a:t>
            </a:r>
            <a:endParaRPr lang="ru-RU" dirty="0"/>
          </a:p>
        </p:txBody>
      </p:sp>
      <p:pic>
        <p:nvPicPr>
          <p:cNvPr id="4" name="Содержимое 3" descr="3DbxqupjCnE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571604" y="1000108"/>
            <a:ext cx="5715040" cy="5715040"/>
          </a:xfrm>
        </p:spPr>
      </p:pic>
      <p:cxnSp>
        <p:nvCxnSpPr>
          <p:cNvPr id="6" name="Прямая соединительная линия 5"/>
          <p:cNvCxnSpPr/>
          <p:nvPr/>
        </p:nvCxnSpPr>
        <p:spPr>
          <a:xfrm rot="5400000" flipH="1" flipV="1">
            <a:off x="3500430" y="285728"/>
            <a:ext cx="142876" cy="142876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 rot="5400000" flipH="1" flipV="1">
            <a:off x="5500694" y="285728"/>
            <a:ext cx="142876" cy="142876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4572000" y="428604"/>
            <a:ext cx="214314" cy="158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scale_1200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14282" y="428604"/>
            <a:ext cx="8715127" cy="5889974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214290"/>
            <a:ext cx="8686800" cy="838200"/>
          </a:xfrm>
        </p:spPr>
        <p:txBody>
          <a:bodyPr/>
          <a:lstStyle/>
          <a:p>
            <a:pPr algn="ctr"/>
            <a:r>
              <a:rPr lang="ru-RU" dirty="0" smtClean="0"/>
              <a:t>Герб России</a:t>
            </a:r>
            <a:endParaRPr lang="ru-RU" dirty="0"/>
          </a:p>
        </p:txBody>
      </p:sp>
      <p:pic>
        <p:nvPicPr>
          <p:cNvPr id="4" name="Содержимое 3" descr="3DbxqupjCnE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714480" y="1214398"/>
            <a:ext cx="5643602" cy="5643602"/>
          </a:xfrm>
        </p:spPr>
      </p:pic>
      <p:cxnSp>
        <p:nvCxnSpPr>
          <p:cNvPr id="6" name="Прямая соединительная линия 5"/>
          <p:cNvCxnSpPr/>
          <p:nvPr/>
        </p:nvCxnSpPr>
        <p:spPr>
          <a:xfrm rot="5400000" flipH="1" flipV="1">
            <a:off x="3500430" y="285728"/>
            <a:ext cx="142876" cy="142876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 rot="5400000" flipH="1" flipV="1">
            <a:off x="5500694" y="285728"/>
            <a:ext cx="142876" cy="142876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4572000" y="428604"/>
            <a:ext cx="214314" cy="158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grpSp>
        <p:nvGrpSpPr>
          <p:cNvPr id="14" name="Группа 13"/>
          <p:cNvGrpSpPr/>
          <p:nvPr/>
        </p:nvGrpSpPr>
        <p:grpSpPr>
          <a:xfrm>
            <a:off x="214282" y="500042"/>
            <a:ext cx="2108269" cy="656213"/>
            <a:chOff x="214282" y="500042"/>
            <a:chExt cx="2108269" cy="656213"/>
          </a:xfrm>
        </p:grpSpPr>
        <p:sp>
          <p:nvSpPr>
            <p:cNvPr id="9" name="TextBox 8"/>
            <p:cNvSpPr txBox="1"/>
            <p:nvPr/>
          </p:nvSpPr>
          <p:spPr>
            <a:xfrm>
              <a:off x="214282" y="571480"/>
              <a:ext cx="2108269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3200" b="1" dirty="0" smtClean="0">
                  <a:latin typeface="Arial" pitchFamily="34" charset="0"/>
                  <a:cs typeface="Arial" pitchFamily="34" charset="0"/>
                </a:rPr>
                <a:t>СКИПЕТР</a:t>
              </a:r>
              <a:endParaRPr lang="ru-RU" sz="3200" b="1" dirty="0">
                <a:latin typeface="Arial" pitchFamily="34" charset="0"/>
                <a:cs typeface="Arial" pitchFamily="34" charset="0"/>
              </a:endParaRPr>
            </a:p>
          </p:txBody>
        </p:sp>
        <p:cxnSp>
          <p:nvCxnSpPr>
            <p:cNvPr id="11" name="Прямая соединительная линия 10"/>
            <p:cNvCxnSpPr/>
            <p:nvPr/>
          </p:nvCxnSpPr>
          <p:spPr>
            <a:xfrm rot="5400000" flipH="1" flipV="1">
              <a:off x="928662" y="500042"/>
              <a:ext cx="142876" cy="142876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15" name="Группа 14"/>
          <p:cNvGrpSpPr/>
          <p:nvPr/>
        </p:nvGrpSpPr>
        <p:grpSpPr>
          <a:xfrm>
            <a:off x="6885240" y="500042"/>
            <a:ext cx="2258760" cy="656213"/>
            <a:chOff x="6885240" y="500042"/>
            <a:chExt cx="2258760" cy="656213"/>
          </a:xfrm>
        </p:grpSpPr>
        <p:sp>
          <p:nvSpPr>
            <p:cNvPr id="10" name="TextBox 9"/>
            <p:cNvSpPr txBox="1"/>
            <p:nvPr/>
          </p:nvSpPr>
          <p:spPr>
            <a:xfrm>
              <a:off x="6885240" y="571480"/>
              <a:ext cx="2258760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3200" b="1" dirty="0" smtClean="0">
                  <a:latin typeface="Arial" pitchFamily="34" charset="0"/>
                  <a:cs typeface="Arial" pitchFamily="34" charset="0"/>
                </a:rPr>
                <a:t>ДЕРЖАВА</a:t>
              </a:r>
              <a:endParaRPr lang="ru-RU" sz="3200" b="1" dirty="0">
                <a:latin typeface="Arial" pitchFamily="34" charset="0"/>
                <a:cs typeface="Arial" pitchFamily="34" charset="0"/>
              </a:endParaRPr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 rot="5400000" flipH="1" flipV="1">
              <a:off x="8286776" y="500042"/>
              <a:ext cx="142876" cy="142876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13" name="Прямая соединительная линия 12"/>
            <p:cNvCxnSpPr/>
            <p:nvPr/>
          </p:nvCxnSpPr>
          <p:spPr>
            <a:xfrm>
              <a:off x="7286644" y="642918"/>
              <a:ext cx="214314" cy="1588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3DbxqupjCnE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975228" y="2428868"/>
            <a:ext cx="4168772" cy="4168772"/>
          </a:xfrm>
        </p:spPr>
      </p:pic>
      <p:pic>
        <p:nvPicPr>
          <p:cNvPr id="5" name="Содержимое 3" descr="1599833846_3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14290"/>
            <a:ext cx="4668390" cy="3357562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857224" y="4000504"/>
            <a:ext cx="147995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latin typeface="Arial" pitchFamily="34" charset="0"/>
                <a:cs typeface="Arial" pitchFamily="34" charset="0"/>
              </a:rPr>
              <a:t>ФЛАГ</a:t>
            </a:r>
            <a:endParaRPr lang="ru-RU" sz="36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000892" y="1643050"/>
            <a:ext cx="139333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latin typeface="Arial" pitchFamily="34" charset="0"/>
                <a:cs typeface="Arial" pitchFamily="34" charset="0"/>
              </a:rPr>
              <a:t>ГЕРБ</a:t>
            </a:r>
            <a:endParaRPr lang="ru-RU" sz="36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 rot="5400000" flipH="1" flipV="1">
            <a:off x="1785918" y="3929066"/>
            <a:ext cx="142876" cy="142876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rot="5400000" flipH="1" flipV="1">
            <a:off x="7572396" y="1571612"/>
            <a:ext cx="142876" cy="142876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scale_1200 (1).jpg"/>
          <p:cNvPicPr>
            <a:picLocks noGrp="1" noChangeAspect="1"/>
          </p:cNvPicPr>
          <p:nvPr>
            <p:ph idx="1"/>
          </p:nvPr>
        </p:nvPicPr>
        <p:blipFill>
          <a:blip r:embed="rId2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00694" y="0"/>
            <a:ext cx="2944077" cy="3436665"/>
          </a:xfrm>
        </p:spPr>
      </p:pic>
      <p:pic>
        <p:nvPicPr>
          <p:cNvPr id="5" name="Рисунок 4" descr="1200px-Hradec_Kralove_CoA_CZ.svg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28662" y="142852"/>
            <a:ext cx="2571768" cy="2993967"/>
          </a:xfrm>
          <a:prstGeom prst="rect">
            <a:avLst/>
          </a:prstGeom>
        </p:spPr>
      </p:pic>
      <p:pic>
        <p:nvPicPr>
          <p:cNvPr id="6" name="Рисунок 5" descr="png-transparent-herb-tuszyna-piotrkow-trybunalski-gmina-kruszow-coat-of-arms-symbol-miscellaneous-heart-chicken.pn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57224" y="3286124"/>
            <a:ext cx="2786082" cy="3273646"/>
          </a:xfrm>
          <a:prstGeom prst="rect">
            <a:avLst/>
          </a:prstGeom>
        </p:spPr>
      </p:pic>
      <p:pic>
        <p:nvPicPr>
          <p:cNvPr id="7" name="Рисунок 6" descr="i.jp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00694" y="3429000"/>
            <a:ext cx="2832942" cy="321468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357158" y="2071678"/>
            <a:ext cx="69801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 smtClean="0">
                <a:latin typeface="Arial" pitchFamily="34" charset="0"/>
                <a:cs typeface="Arial" pitchFamily="34" charset="0"/>
              </a:rPr>
              <a:t>1</a:t>
            </a:r>
            <a:endParaRPr lang="ru-RU" sz="54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929190" y="2214554"/>
            <a:ext cx="69801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 smtClean="0">
                <a:latin typeface="Arial" pitchFamily="34" charset="0"/>
                <a:cs typeface="Arial" pitchFamily="34" charset="0"/>
              </a:rPr>
              <a:t>2</a:t>
            </a:r>
            <a:endParaRPr lang="ru-RU" sz="54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14282" y="5357826"/>
            <a:ext cx="69801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 smtClean="0">
                <a:latin typeface="Arial" pitchFamily="34" charset="0"/>
                <a:cs typeface="Arial" pitchFamily="34" charset="0"/>
              </a:rPr>
              <a:t>3</a:t>
            </a:r>
            <a:endParaRPr lang="ru-RU" sz="54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786314" y="5214950"/>
            <a:ext cx="69801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 smtClean="0">
                <a:latin typeface="Arial" pitchFamily="34" charset="0"/>
                <a:cs typeface="Arial" pitchFamily="34" charset="0"/>
              </a:rPr>
              <a:t>4</a:t>
            </a:r>
            <a:endParaRPr lang="ru-RU" sz="5400" b="1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img17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1" y="0"/>
            <a:ext cx="9144001" cy="6858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scale_1200 (1).jpg"/>
          <p:cNvPicPr>
            <a:picLocks noGrp="1" noChangeAspect="1"/>
          </p:cNvPicPr>
          <p:nvPr>
            <p:ph idx="1"/>
          </p:nvPr>
        </p:nvPicPr>
        <p:blipFill>
          <a:blip r:embed="rId2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00100" y="3214686"/>
            <a:ext cx="2944077" cy="3436665"/>
          </a:xfrm>
        </p:spPr>
      </p:pic>
      <p:pic>
        <p:nvPicPr>
          <p:cNvPr id="5" name="Рисунок 4" descr="1200px-Hradec_Kralove_CoA_CZ.svg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857884" y="3429000"/>
            <a:ext cx="2571768" cy="2993967"/>
          </a:xfrm>
          <a:prstGeom prst="rect">
            <a:avLst/>
          </a:prstGeom>
        </p:spPr>
      </p:pic>
      <p:pic>
        <p:nvPicPr>
          <p:cNvPr id="7" name="Рисунок 6" descr="i.jp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71538" y="0"/>
            <a:ext cx="2786082" cy="3161512"/>
          </a:xfrm>
          <a:prstGeom prst="rect">
            <a:avLst/>
          </a:prstGeom>
        </p:spPr>
      </p:pic>
      <p:pic>
        <p:nvPicPr>
          <p:cNvPr id="9" name="Рисунок 8" descr="i (1).jp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EF"/>
              </a:clrFrom>
              <a:clrTo>
                <a:srgbClr val="FFFFE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786446" y="-142900"/>
            <a:ext cx="2581278" cy="3654907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428596" y="2071678"/>
            <a:ext cx="69801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 smtClean="0">
                <a:latin typeface="Arial" pitchFamily="34" charset="0"/>
                <a:cs typeface="Arial" pitchFamily="34" charset="0"/>
              </a:rPr>
              <a:t>1</a:t>
            </a:r>
            <a:endParaRPr lang="ru-RU" sz="54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143504" y="2000240"/>
            <a:ext cx="69801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 smtClean="0">
                <a:latin typeface="Arial" pitchFamily="34" charset="0"/>
                <a:cs typeface="Arial" pitchFamily="34" charset="0"/>
              </a:rPr>
              <a:t>2</a:t>
            </a:r>
            <a:endParaRPr lang="ru-RU" sz="54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57158" y="5000636"/>
            <a:ext cx="69801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 smtClean="0">
                <a:latin typeface="Arial" pitchFamily="34" charset="0"/>
                <a:cs typeface="Arial" pitchFamily="34" charset="0"/>
              </a:rPr>
              <a:t>3</a:t>
            </a:r>
            <a:endParaRPr lang="ru-RU" sz="54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000628" y="4857760"/>
            <a:ext cx="69801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 smtClean="0">
                <a:latin typeface="Arial" pitchFamily="34" charset="0"/>
                <a:cs typeface="Arial" pitchFamily="34" charset="0"/>
              </a:rPr>
              <a:t>4</a:t>
            </a:r>
            <a:endParaRPr lang="ru-RU" sz="5400" b="1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scale_1200 (1).jpg"/>
          <p:cNvPicPr>
            <a:picLocks noGrp="1" noChangeAspect="1"/>
          </p:cNvPicPr>
          <p:nvPr>
            <p:ph idx="1"/>
          </p:nvPr>
        </p:nvPicPr>
        <p:blipFill>
          <a:blip r:embed="rId2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57224" y="0"/>
            <a:ext cx="2944077" cy="3436665"/>
          </a:xfrm>
        </p:spPr>
      </p:pic>
      <p:pic>
        <p:nvPicPr>
          <p:cNvPr id="5" name="Рисунок 4" descr="1200px-Hradec_Kralove_CoA_CZ.svg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715008" y="3571876"/>
            <a:ext cx="2571768" cy="2993967"/>
          </a:xfrm>
          <a:prstGeom prst="rect">
            <a:avLst/>
          </a:prstGeom>
        </p:spPr>
      </p:pic>
      <p:pic>
        <p:nvPicPr>
          <p:cNvPr id="7" name="Рисунок 6" descr="i.jp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786446" y="214290"/>
            <a:ext cx="2786082" cy="3161512"/>
          </a:xfrm>
          <a:prstGeom prst="rect">
            <a:avLst/>
          </a:prstGeom>
        </p:spPr>
      </p:pic>
      <p:pic>
        <p:nvPicPr>
          <p:cNvPr id="9" name="Рисунок 8" descr="i (1).jp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EF"/>
              </a:clrFrom>
              <a:clrTo>
                <a:srgbClr val="FFFFE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71538" y="3203093"/>
            <a:ext cx="2581278" cy="3654907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85720" y="2071678"/>
            <a:ext cx="69801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 smtClean="0">
                <a:latin typeface="Arial" pitchFamily="34" charset="0"/>
                <a:cs typeface="Arial" pitchFamily="34" charset="0"/>
              </a:rPr>
              <a:t>1</a:t>
            </a:r>
            <a:endParaRPr lang="ru-RU" sz="54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072066" y="1928802"/>
            <a:ext cx="69801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 smtClean="0">
                <a:latin typeface="Arial" pitchFamily="34" charset="0"/>
                <a:cs typeface="Arial" pitchFamily="34" charset="0"/>
              </a:rPr>
              <a:t>2</a:t>
            </a:r>
            <a:endParaRPr lang="ru-RU" sz="54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57158" y="4929198"/>
            <a:ext cx="69801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 smtClean="0">
                <a:latin typeface="Arial" pitchFamily="34" charset="0"/>
                <a:cs typeface="Arial" pitchFamily="34" charset="0"/>
              </a:rPr>
              <a:t>3</a:t>
            </a:r>
            <a:endParaRPr lang="ru-RU" sz="54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929190" y="5000636"/>
            <a:ext cx="69801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 smtClean="0">
                <a:latin typeface="Arial" pitchFamily="34" charset="0"/>
                <a:cs typeface="Arial" pitchFamily="34" charset="0"/>
              </a:rPr>
              <a:t>4</a:t>
            </a:r>
            <a:endParaRPr lang="ru-RU" sz="5400" b="1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bulgaria-flag-themes-idea-design-15871096909Kd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785786" y="500042"/>
            <a:ext cx="3429024" cy="2424797"/>
          </a:xfrm>
        </p:spPr>
      </p:pic>
      <p:pic>
        <p:nvPicPr>
          <p:cNvPr id="5" name="Рисунок 4" descr="flag-rossiya-trikolor-belyj-sinij-krasnyj-sila-moshh-putin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468710" y="500042"/>
            <a:ext cx="3675290" cy="2599502"/>
          </a:xfrm>
          <a:prstGeom prst="rect">
            <a:avLst/>
          </a:prstGeom>
        </p:spPr>
      </p:pic>
      <p:pic>
        <p:nvPicPr>
          <p:cNvPr id="6" name="Рисунок 5" descr="1616050725_37-p-nemetskii-fon-41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5786" y="3357562"/>
            <a:ext cx="3500430" cy="2495847"/>
          </a:xfrm>
          <a:prstGeom prst="rect">
            <a:avLst/>
          </a:prstGeom>
        </p:spPr>
      </p:pic>
      <p:pic>
        <p:nvPicPr>
          <p:cNvPr id="7" name="Рисунок 6" descr="595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393803" y="3429000"/>
            <a:ext cx="3750197" cy="249874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214282" y="2071678"/>
            <a:ext cx="69801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 smtClean="0">
                <a:latin typeface="Arial" pitchFamily="34" charset="0"/>
                <a:cs typeface="Arial" pitchFamily="34" charset="0"/>
              </a:rPr>
              <a:t>1</a:t>
            </a:r>
            <a:endParaRPr lang="ru-RU" sz="54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714876" y="2143116"/>
            <a:ext cx="69801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 smtClean="0">
                <a:latin typeface="Arial" pitchFamily="34" charset="0"/>
                <a:cs typeface="Arial" pitchFamily="34" charset="0"/>
              </a:rPr>
              <a:t>2</a:t>
            </a:r>
            <a:endParaRPr lang="ru-RU" sz="54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42844" y="4786322"/>
            <a:ext cx="69801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 smtClean="0">
                <a:latin typeface="Arial" pitchFamily="34" charset="0"/>
                <a:cs typeface="Arial" pitchFamily="34" charset="0"/>
              </a:rPr>
              <a:t>3</a:t>
            </a:r>
            <a:endParaRPr lang="ru-RU" sz="54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714876" y="4929198"/>
            <a:ext cx="69801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 smtClean="0">
                <a:latin typeface="Arial" pitchFamily="34" charset="0"/>
                <a:cs typeface="Arial" pitchFamily="34" charset="0"/>
              </a:rPr>
              <a:t>4</a:t>
            </a:r>
            <a:endParaRPr lang="ru-RU" sz="5400" b="1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scale_1200 (2)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14348" y="428604"/>
            <a:ext cx="3500462" cy="2660742"/>
          </a:xfrm>
        </p:spPr>
      </p:pic>
      <p:pic>
        <p:nvPicPr>
          <p:cNvPr id="5" name="Рисунок 4" descr="Флаг-Ирландии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83120" y="500042"/>
            <a:ext cx="3560880" cy="2571768"/>
          </a:xfrm>
          <a:prstGeom prst="rect">
            <a:avLst/>
          </a:prstGeom>
        </p:spPr>
      </p:pic>
      <p:pic>
        <p:nvPicPr>
          <p:cNvPr id="6" name="Рисунок 5" descr="flag-rossiya-trikolor-belyj-sinij-krasnyj-sila-moshh-putin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57224" y="3786190"/>
            <a:ext cx="3357586" cy="2514487"/>
          </a:xfrm>
          <a:prstGeom prst="rect">
            <a:avLst/>
          </a:prstGeom>
        </p:spPr>
      </p:pic>
      <p:pic>
        <p:nvPicPr>
          <p:cNvPr id="7" name="Рисунок 6" descr="bulgaria-flag-themes-idea-design-15871096909Kd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500694" y="3929066"/>
            <a:ext cx="3460736" cy="244722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42844" y="2214554"/>
            <a:ext cx="69801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 smtClean="0">
                <a:latin typeface="Arial" pitchFamily="34" charset="0"/>
                <a:cs typeface="Arial" pitchFamily="34" charset="0"/>
              </a:rPr>
              <a:t>1</a:t>
            </a:r>
            <a:endParaRPr lang="ru-RU" sz="54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929190" y="2143116"/>
            <a:ext cx="69801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 smtClean="0">
                <a:latin typeface="Arial" pitchFamily="34" charset="0"/>
                <a:cs typeface="Arial" pitchFamily="34" charset="0"/>
              </a:rPr>
              <a:t>2</a:t>
            </a:r>
            <a:endParaRPr lang="ru-RU" sz="54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85720" y="5286388"/>
            <a:ext cx="69801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 smtClean="0">
                <a:latin typeface="Arial" pitchFamily="34" charset="0"/>
                <a:cs typeface="Arial" pitchFamily="34" charset="0"/>
              </a:rPr>
              <a:t>3</a:t>
            </a:r>
            <a:endParaRPr lang="ru-RU" sz="54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857752" y="5286388"/>
            <a:ext cx="69801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 smtClean="0">
                <a:latin typeface="Arial" pitchFamily="34" charset="0"/>
                <a:cs typeface="Arial" pitchFamily="34" charset="0"/>
              </a:rPr>
              <a:t>4</a:t>
            </a:r>
            <a:endParaRPr lang="ru-RU" sz="5400" b="1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flag-rossiya-trikolor-belyj-sinij-krasnyj-sila-moshh-putin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663508" y="3571876"/>
            <a:ext cx="3480492" cy="2663833"/>
          </a:xfrm>
        </p:spPr>
      </p:pic>
      <p:pic>
        <p:nvPicPr>
          <p:cNvPr id="5" name="Рисунок 4" descr="Флаг-Ирландии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83120" y="428604"/>
            <a:ext cx="3560880" cy="2571768"/>
          </a:xfrm>
          <a:prstGeom prst="rect">
            <a:avLst/>
          </a:prstGeom>
        </p:spPr>
      </p:pic>
      <p:pic>
        <p:nvPicPr>
          <p:cNvPr id="6" name="Рисунок 5" descr="1616050725_37-p-nemetskii-fon-41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7224" y="357166"/>
            <a:ext cx="3500430" cy="2495847"/>
          </a:xfrm>
          <a:prstGeom prst="rect">
            <a:avLst/>
          </a:prstGeom>
        </p:spPr>
      </p:pic>
      <p:pic>
        <p:nvPicPr>
          <p:cNvPr id="7" name="Рисунок 6" descr="595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85786" y="3500438"/>
            <a:ext cx="3750197" cy="249874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285720" y="2000240"/>
            <a:ext cx="69801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 smtClean="0">
                <a:latin typeface="Arial" pitchFamily="34" charset="0"/>
                <a:cs typeface="Arial" pitchFamily="34" charset="0"/>
              </a:rPr>
              <a:t>1</a:t>
            </a:r>
            <a:endParaRPr lang="ru-RU" sz="54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786314" y="2000240"/>
            <a:ext cx="69801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 smtClean="0">
                <a:latin typeface="Arial" pitchFamily="34" charset="0"/>
                <a:cs typeface="Arial" pitchFamily="34" charset="0"/>
              </a:rPr>
              <a:t>2</a:t>
            </a:r>
            <a:endParaRPr lang="ru-RU" sz="54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14282" y="4929198"/>
            <a:ext cx="69801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 smtClean="0">
                <a:latin typeface="Arial" pitchFamily="34" charset="0"/>
                <a:cs typeface="Arial" pitchFamily="34" charset="0"/>
              </a:rPr>
              <a:t>3</a:t>
            </a:r>
            <a:endParaRPr lang="ru-RU" sz="54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000628" y="5214950"/>
            <a:ext cx="69801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 smtClean="0">
                <a:latin typeface="Arial" pitchFamily="34" charset="0"/>
                <a:cs typeface="Arial" pitchFamily="34" charset="0"/>
              </a:rPr>
              <a:t>4</a:t>
            </a:r>
            <a:endParaRPr lang="ru-RU" sz="5400" b="1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Содержимое 3" descr="КОРОЧКИНА КСЮША.jpg"/>
          <p:cNvPicPr>
            <a:picLocks noGrp="1" noChangeAspect="1"/>
          </p:cNvPicPr>
          <p:nvPr>
            <p:ph idx="1"/>
          </p:nvPr>
        </p:nvPicPr>
        <p:blipFill>
          <a:blip r:embed="rId2"/>
          <a:srcRect l="843" t="6657" r="6294" b="8136"/>
          <a:stretch>
            <a:fillRect/>
          </a:stretch>
        </p:blipFill>
        <p:spPr>
          <a:xfrm>
            <a:off x="1052" y="285728"/>
            <a:ext cx="9142948" cy="6291921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500042"/>
            <a:ext cx="8686800" cy="4525963"/>
          </a:xfrm>
        </p:spPr>
        <p:txBody>
          <a:bodyPr/>
          <a:lstStyle/>
          <a:p>
            <a:r>
              <a:rPr lang="ru-RU" sz="3600" i="1" dirty="0" smtClean="0">
                <a:latin typeface="Arial" pitchFamily="34" charset="0"/>
                <a:cs typeface="Arial" pitchFamily="34" charset="0"/>
              </a:rPr>
              <a:t>За ясные зори, умытые росами,</a:t>
            </a:r>
            <a:endParaRPr lang="ru-RU" sz="3600" dirty="0" smtClean="0">
              <a:latin typeface="Arial" pitchFamily="34" charset="0"/>
              <a:cs typeface="Arial" pitchFamily="34" charset="0"/>
            </a:endParaRPr>
          </a:p>
          <a:p>
            <a:r>
              <a:rPr lang="ru-RU" sz="3600" i="1" dirty="0" smtClean="0">
                <a:latin typeface="Arial" pitchFamily="34" charset="0"/>
                <a:cs typeface="Arial" pitchFamily="34" charset="0"/>
              </a:rPr>
              <a:t>За русское поле с колосьями рослыми,</a:t>
            </a:r>
            <a:endParaRPr lang="ru-RU" sz="3600" dirty="0" smtClean="0">
              <a:latin typeface="Arial" pitchFamily="34" charset="0"/>
              <a:cs typeface="Arial" pitchFamily="34" charset="0"/>
            </a:endParaRPr>
          </a:p>
          <a:p>
            <a:r>
              <a:rPr lang="ru-RU" sz="3600" i="1" dirty="0" smtClean="0">
                <a:latin typeface="Arial" pitchFamily="34" charset="0"/>
                <a:cs typeface="Arial" pitchFamily="34" charset="0"/>
              </a:rPr>
              <a:t>За реки разливные в пламени синем</a:t>
            </a:r>
            <a:endParaRPr lang="ru-RU" sz="3600" dirty="0" smtClean="0">
              <a:latin typeface="Arial" pitchFamily="34" charset="0"/>
              <a:cs typeface="Arial" pitchFamily="34" charset="0"/>
            </a:endParaRPr>
          </a:p>
          <a:p>
            <a:r>
              <a:rPr lang="ru-RU" sz="3600" i="1" dirty="0" smtClean="0">
                <a:latin typeface="Arial" pitchFamily="34" charset="0"/>
                <a:cs typeface="Arial" pitchFamily="34" charset="0"/>
              </a:rPr>
              <a:t>Тебя по-славянски назвали – </a:t>
            </a:r>
            <a:r>
              <a:rPr lang="ru-RU" sz="3600" b="1" i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Россия.</a:t>
            </a:r>
            <a:endParaRPr lang="ru-RU" sz="3600" b="1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endParaRPr lang="ru-RU" dirty="0"/>
          </a:p>
        </p:txBody>
      </p:sp>
      <p:pic>
        <p:nvPicPr>
          <p:cNvPr id="4" name="Рисунок 3" descr="russianflagmap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714744" y="3643314"/>
            <a:ext cx="5000628" cy="2956598"/>
          </a:xfrm>
          <a:prstGeom prst="rect">
            <a:avLst/>
          </a:prstGeom>
        </p:spPr>
      </p:pic>
      <p:cxnSp>
        <p:nvCxnSpPr>
          <p:cNvPr id="6" name="Прямая соединительная линия 5"/>
          <p:cNvCxnSpPr/>
          <p:nvPr/>
        </p:nvCxnSpPr>
        <p:spPr>
          <a:xfrm>
            <a:off x="2500298" y="1285860"/>
            <a:ext cx="214314" cy="158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 rot="5400000" flipH="1" flipV="1">
            <a:off x="3071802" y="571480"/>
            <a:ext cx="142876" cy="142876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 rot="5400000" flipH="1" flipV="1">
            <a:off x="1428728" y="571480"/>
            <a:ext cx="142876" cy="142876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 rot="5400000" flipH="1" flipV="1">
            <a:off x="4714876" y="571480"/>
            <a:ext cx="142876" cy="142876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 rot="5400000" flipH="1" flipV="1">
            <a:off x="6286512" y="571480"/>
            <a:ext cx="142876" cy="142876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 rot="5400000" flipH="1" flipV="1">
            <a:off x="1643042" y="1214422"/>
            <a:ext cx="142876" cy="142876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/>
          <p:nvPr/>
        </p:nvCxnSpPr>
        <p:spPr>
          <a:xfrm rot="5400000" flipH="1" flipV="1">
            <a:off x="3428992" y="1214422"/>
            <a:ext cx="142876" cy="142876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 rot="5400000" flipH="1" flipV="1">
            <a:off x="5429256" y="1214422"/>
            <a:ext cx="142876" cy="142876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/>
          <p:nvPr/>
        </p:nvCxnSpPr>
        <p:spPr>
          <a:xfrm>
            <a:off x="4786314" y="1285860"/>
            <a:ext cx="214314" cy="158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/>
          <p:cNvCxnSpPr/>
          <p:nvPr/>
        </p:nvCxnSpPr>
        <p:spPr>
          <a:xfrm rot="5400000" flipH="1" flipV="1">
            <a:off x="1000100" y="1785926"/>
            <a:ext cx="142876" cy="142876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/>
          <p:cNvCxnSpPr/>
          <p:nvPr/>
        </p:nvCxnSpPr>
        <p:spPr>
          <a:xfrm rot="5400000" flipH="1" flipV="1">
            <a:off x="1643042" y="2428868"/>
            <a:ext cx="142876" cy="142876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6" name="Прямая соединительная линия 25"/>
          <p:cNvCxnSpPr/>
          <p:nvPr/>
        </p:nvCxnSpPr>
        <p:spPr>
          <a:xfrm rot="5400000" flipH="1" flipV="1">
            <a:off x="4214810" y="2428868"/>
            <a:ext cx="142876" cy="142876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7" name="Прямая соединительная линия 26"/>
          <p:cNvCxnSpPr/>
          <p:nvPr/>
        </p:nvCxnSpPr>
        <p:spPr>
          <a:xfrm rot="5400000" flipH="1" flipV="1">
            <a:off x="5857884" y="2357430"/>
            <a:ext cx="142876" cy="142876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8" name="Прямая соединительная линия 27"/>
          <p:cNvCxnSpPr/>
          <p:nvPr/>
        </p:nvCxnSpPr>
        <p:spPr>
          <a:xfrm>
            <a:off x="6286512" y="2500306"/>
            <a:ext cx="214314" cy="158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9" name="Прямая соединительная линия 28"/>
          <p:cNvCxnSpPr/>
          <p:nvPr/>
        </p:nvCxnSpPr>
        <p:spPr>
          <a:xfrm rot="5400000" flipH="1" flipV="1">
            <a:off x="7500958" y="2428868"/>
            <a:ext cx="142876" cy="142876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0" name="Прямая соединительная линия 29"/>
          <p:cNvCxnSpPr/>
          <p:nvPr/>
        </p:nvCxnSpPr>
        <p:spPr>
          <a:xfrm rot="5400000" flipH="1" flipV="1">
            <a:off x="1571604" y="3071810"/>
            <a:ext cx="142876" cy="142876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2" name="Прямая соединительная линия 31"/>
          <p:cNvCxnSpPr/>
          <p:nvPr/>
        </p:nvCxnSpPr>
        <p:spPr>
          <a:xfrm rot="5400000" flipH="1" flipV="1">
            <a:off x="3500430" y="3071810"/>
            <a:ext cx="142876" cy="142876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3" name="Прямая соединительная линия 32"/>
          <p:cNvCxnSpPr/>
          <p:nvPr/>
        </p:nvCxnSpPr>
        <p:spPr>
          <a:xfrm>
            <a:off x="2071670" y="3214686"/>
            <a:ext cx="214314" cy="158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4" name="Прямая соединительная линия 33"/>
          <p:cNvCxnSpPr/>
          <p:nvPr/>
        </p:nvCxnSpPr>
        <p:spPr>
          <a:xfrm rot="5400000" flipH="1" flipV="1">
            <a:off x="5786446" y="3071810"/>
            <a:ext cx="142876" cy="142876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5" name="Прямая соединительная линия 34"/>
          <p:cNvCxnSpPr/>
          <p:nvPr/>
        </p:nvCxnSpPr>
        <p:spPr>
          <a:xfrm rot="5400000" flipH="1" flipV="1">
            <a:off x="8143900" y="3000372"/>
            <a:ext cx="142876" cy="142876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7" name="Прямая соединительная линия 36"/>
          <p:cNvCxnSpPr/>
          <p:nvPr/>
        </p:nvCxnSpPr>
        <p:spPr>
          <a:xfrm>
            <a:off x="7286644" y="3143248"/>
            <a:ext cx="214314" cy="158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img17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1" y="0"/>
            <a:ext cx="9144001" cy="6858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42852"/>
            <a:ext cx="8686800" cy="838200"/>
          </a:xfrm>
        </p:spPr>
        <p:txBody>
          <a:bodyPr/>
          <a:lstStyle/>
          <a:p>
            <a:pPr algn="ctr"/>
            <a:r>
              <a:rPr lang="ru-RU" dirty="0" smtClean="0"/>
              <a:t>Москва – Красная площадь</a:t>
            </a:r>
            <a:endParaRPr lang="ru-RU" dirty="0"/>
          </a:p>
        </p:txBody>
      </p:sp>
      <p:pic>
        <p:nvPicPr>
          <p:cNvPr id="4" name="Содержимое 3" descr="11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57158" y="1071546"/>
            <a:ext cx="8359859" cy="5552340"/>
          </a:xfrm>
        </p:spPr>
      </p:pic>
      <p:cxnSp>
        <p:nvCxnSpPr>
          <p:cNvPr id="5" name="Прямая соединительная линия 4"/>
          <p:cNvCxnSpPr/>
          <p:nvPr/>
        </p:nvCxnSpPr>
        <p:spPr>
          <a:xfrm rot="5400000" flipH="1" flipV="1">
            <a:off x="3214678" y="214290"/>
            <a:ext cx="142876" cy="142876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 rot="5400000" flipH="1" flipV="1">
            <a:off x="4500562" y="142852"/>
            <a:ext cx="142876" cy="142876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 rot="5400000" flipH="1" flipV="1">
            <a:off x="6572264" y="214290"/>
            <a:ext cx="142876" cy="142876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>
            <a:off x="2000232" y="357166"/>
            <a:ext cx="214314" cy="158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142852"/>
            <a:ext cx="8686800" cy="838200"/>
          </a:xfrm>
        </p:spPr>
        <p:txBody>
          <a:bodyPr/>
          <a:lstStyle/>
          <a:p>
            <a:pPr algn="ctr"/>
            <a:r>
              <a:rPr lang="ru-RU" dirty="0" smtClean="0"/>
              <a:t>Спасская башня</a:t>
            </a:r>
            <a:endParaRPr lang="ru-RU" dirty="0"/>
          </a:p>
        </p:txBody>
      </p:sp>
      <p:pic>
        <p:nvPicPr>
          <p:cNvPr id="4" name="Содержимое 3" descr="krasnaya_ploshhad_4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56642" y="928670"/>
            <a:ext cx="8577726" cy="5715039"/>
          </a:xfrm>
        </p:spPr>
      </p:pic>
      <p:cxnSp>
        <p:nvCxnSpPr>
          <p:cNvPr id="5" name="Прямая соединительная линия 4"/>
          <p:cNvCxnSpPr/>
          <p:nvPr/>
        </p:nvCxnSpPr>
        <p:spPr>
          <a:xfrm rot="5400000" flipH="1" flipV="1">
            <a:off x="3286116" y="214290"/>
            <a:ext cx="142876" cy="142876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 rot="5400000" flipH="1" flipV="1">
            <a:off x="5286380" y="214290"/>
            <a:ext cx="142876" cy="142876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214290"/>
            <a:ext cx="8686800" cy="838200"/>
          </a:xfrm>
        </p:spPr>
        <p:txBody>
          <a:bodyPr/>
          <a:lstStyle/>
          <a:p>
            <a:pPr algn="ctr"/>
            <a:r>
              <a:rPr lang="ru-RU" dirty="0" smtClean="0"/>
              <a:t>Кремль</a:t>
            </a:r>
            <a:endParaRPr lang="ru-RU" dirty="0"/>
          </a:p>
        </p:txBody>
      </p:sp>
      <p:pic>
        <p:nvPicPr>
          <p:cNvPr id="5" name="Содержимое 4" descr="kreml_8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85720" y="1214422"/>
            <a:ext cx="8645900" cy="5403687"/>
          </a:xfrm>
        </p:spPr>
      </p:pic>
      <p:cxnSp>
        <p:nvCxnSpPr>
          <p:cNvPr id="6" name="Прямая соединительная линия 5"/>
          <p:cNvCxnSpPr/>
          <p:nvPr/>
        </p:nvCxnSpPr>
        <p:spPr>
          <a:xfrm rot="5400000" flipH="1" flipV="1">
            <a:off x="4429124" y="214290"/>
            <a:ext cx="142876" cy="142876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hello_html_2b848334.gif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000232" y="0"/>
            <a:ext cx="4857784" cy="6873764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285728"/>
            <a:ext cx="8686800" cy="838200"/>
          </a:xfrm>
        </p:spPr>
        <p:txBody>
          <a:bodyPr>
            <a:normAutofit/>
          </a:bodyPr>
          <a:lstStyle/>
          <a:p>
            <a:pPr algn="ctr"/>
            <a:r>
              <a:rPr lang="ru-RU" sz="4000" dirty="0" smtClean="0"/>
              <a:t>Флаг России</a:t>
            </a:r>
            <a:endParaRPr lang="ru-RU" sz="4000" dirty="0"/>
          </a:p>
        </p:txBody>
      </p:sp>
      <p:pic>
        <p:nvPicPr>
          <p:cNvPr id="4" name="Содержимое 3" descr="1599833846_3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71472" y="1103546"/>
            <a:ext cx="8001055" cy="5754454"/>
          </a:xfrm>
        </p:spPr>
      </p:pic>
      <p:cxnSp>
        <p:nvCxnSpPr>
          <p:cNvPr id="5" name="Прямая соединительная линия 4"/>
          <p:cNvCxnSpPr/>
          <p:nvPr/>
        </p:nvCxnSpPr>
        <p:spPr>
          <a:xfrm rot="5400000" flipH="1" flipV="1">
            <a:off x="3857620" y="357166"/>
            <a:ext cx="142876" cy="142876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 rot="5400000" flipH="1" flipV="1">
            <a:off x="5643570" y="285728"/>
            <a:ext cx="142876" cy="142876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4643438" y="500042"/>
            <a:ext cx="214314" cy="158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Серая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1729</TotalTime>
  <Words>117</Words>
  <Application>Microsoft Office PowerPoint</Application>
  <PresentationFormat>Экран (4:3)</PresentationFormat>
  <Paragraphs>50</Paragraphs>
  <Slides>25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6" baseType="lpstr">
      <vt:lpstr>Трек</vt:lpstr>
      <vt:lpstr>Слайд 1</vt:lpstr>
      <vt:lpstr>Слайд 2</vt:lpstr>
      <vt:lpstr>Слайд 3</vt:lpstr>
      <vt:lpstr>Слайд 4</vt:lpstr>
      <vt:lpstr>Москва – Красная площадь</vt:lpstr>
      <vt:lpstr>Спасская башня</vt:lpstr>
      <vt:lpstr>Кремль</vt:lpstr>
      <vt:lpstr>Слайд 8</vt:lpstr>
      <vt:lpstr>Флаг России</vt:lpstr>
      <vt:lpstr>Слайд 10</vt:lpstr>
      <vt:lpstr>Флаг России</vt:lpstr>
      <vt:lpstr>Физкульминутка</vt:lpstr>
      <vt:lpstr>Герб России</vt:lpstr>
      <vt:lpstr>Слайд 14</vt:lpstr>
      <vt:lpstr>Герб России</vt:lpstr>
      <vt:lpstr>Слайд 16</vt:lpstr>
      <vt:lpstr>Герб России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Светлана Алабушева</dc:creator>
  <cp:lastModifiedBy>Анастасия</cp:lastModifiedBy>
  <cp:revision>140</cp:revision>
  <dcterms:created xsi:type="dcterms:W3CDTF">2016-05-27T20:05:12Z</dcterms:created>
  <dcterms:modified xsi:type="dcterms:W3CDTF">2022-03-01T17:48:57Z</dcterms:modified>
</cp:coreProperties>
</file>