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unknown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708" r:id="rId1"/>
  </p:sldMasterIdLst>
  <p:sldIdLst>
    <p:sldId id="285" r:id="rId2"/>
    <p:sldId id="257" r:id="rId3"/>
    <p:sldId id="259" r:id="rId4"/>
    <p:sldId id="286" r:id="rId5"/>
    <p:sldId id="282" r:id="rId6"/>
    <p:sldId id="287" r:id="rId7"/>
    <p:sldId id="264" r:id="rId8"/>
    <p:sldId id="288" r:id="rId9"/>
    <p:sldId id="266" r:id="rId10"/>
    <p:sldId id="269" r:id="rId11"/>
    <p:sldId id="289" r:id="rId12"/>
    <p:sldId id="283" r:id="rId13"/>
    <p:sldId id="290" r:id="rId14"/>
    <p:sldId id="284" r:id="rId15"/>
    <p:sldId id="273" r:id="rId16"/>
    <p:sldId id="275" r:id="rId17"/>
    <p:sldId id="292" r:id="rId18"/>
    <p:sldId id="276" r:id="rId19"/>
    <p:sldId id="278" r:id="rId20"/>
    <p:sldId id="291" r:id="rId21"/>
    <p:sldId id="293" r:id="rId22"/>
    <p:sldId id="294" r:id="rId23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4C71EC6-210F-42DE-9C53-41977AD35B3D}" type="datetimeFigureOut">
              <a:rPr lang="ru-RU" smtClean="0"/>
              <a:pPr/>
              <a:t>30.05.2020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>
            <a:defPPr/>
          </a:lstStyle>
          <a:p>
            <a:pPr/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defPPr/>
          </a:lstStyle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defPPr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defPPr/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/>
            <a:fld id="{B4C71EC6-210F-42DE-9C53-41977AD35B3D}" type="datetimeFigureOut">
              <a:rPr lang="ru-RU" smtClean="0"/>
              <a:pPr/>
              <a:t>30.05.2020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defPPr/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defPPr/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/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defPPr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defPPr/>
          </a:lstStyle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defPPr/>
          </a:lstStyle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/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audio" Target="../media/media1.mp3" /><Relationship Id="rId6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jpeg" /><Relationship Id="rId3" Type="http://schemas.openxmlformats.org/officeDocument/2006/relationships/image" Target="../media/image29.jpeg" /><Relationship Id="rId4" Type="http://schemas.openxmlformats.org/officeDocument/2006/relationships/image" Target="../media/image30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jpeg" /><Relationship Id="rId3" Type="http://schemas.openxmlformats.org/officeDocument/2006/relationships/image" Target="../media/image3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jpeg" /><Relationship Id="rId3" Type="http://schemas.openxmlformats.org/officeDocument/2006/relationships/image" Target="../media/image34.jpeg" /><Relationship Id="rId4" Type="http://schemas.openxmlformats.org/officeDocument/2006/relationships/image" Target="../media/image3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6.jpeg" /><Relationship Id="rId3" Type="http://schemas.openxmlformats.org/officeDocument/2006/relationships/image" Target="../media/image3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8.jpeg" /><Relationship Id="rId3" Type="http://schemas.openxmlformats.org/officeDocument/2006/relationships/image" Target="../media/image39.jpeg" /><Relationship Id="rId4" Type="http://schemas.openxmlformats.org/officeDocument/2006/relationships/image" Target="../media/image4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1.jpeg" /><Relationship Id="rId3" Type="http://schemas.openxmlformats.org/officeDocument/2006/relationships/image" Target="../media/image4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3.jpeg" /><Relationship Id="rId3" Type="http://schemas.openxmlformats.org/officeDocument/2006/relationships/image" Target="../media/image44.jpeg" /><Relationship Id="rId4" Type="http://schemas.openxmlformats.org/officeDocument/2006/relationships/image" Target="../media/image45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6.jpeg" /><Relationship Id="rId3" Type="http://schemas.openxmlformats.org/officeDocument/2006/relationships/image" Target="../media/image4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8.jpeg" /><Relationship Id="rId3" Type="http://schemas.openxmlformats.org/officeDocument/2006/relationships/image" Target="../media/image49.jpeg" /><Relationship Id="rId4" Type="http://schemas.openxmlformats.org/officeDocument/2006/relationships/image" Target="../media/image50.jpeg" /><Relationship Id="rId5" Type="http://schemas.openxmlformats.org/officeDocument/2006/relationships/image" Target="../media/image51.jpeg" /><Relationship Id="rId6" Type="http://schemas.openxmlformats.org/officeDocument/2006/relationships/image" Target="../media/image5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3.jpeg" /><Relationship Id="rId3" Type="http://schemas.openxmlformats.org/officeDocument/2006/relationships/image" Target="../media/image54.jpeg" /><Relationship Id="rId4" Type="http://schemas.openxmlformats.org/officeDocument/2006/relationships/image" Target="../media/image55.jpeg" /><Relationship Id="rId5" Type="http://schemas.openxmlformats.org/officeDocument/2006/relationships/image" Target="../media/image5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7.jpeg" /><Relationship Id="rId3" Type="http://schemas.openxmlformats.org/officeDocument/2006/relationships/image" Target="../media/image5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9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Relationship Id="rId5" Type="http://schemas.openxmlformats.org/officeDocument/2006/relationships/image" Target="../media/image1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jpeg" /><Relationship Id="rId3" Type="http://schemas.openxmlformats.org/officeDocument/2006/relationships/image" Target="../media/image1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jpeg" /><Relationship Id="rId3" Type="http://schemas.openxmlformats.org/officeDocument/2006/relationships/image" Target="../media/image1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9.jpeg" /><Relationship Id="rId3" Type="http://schemas.openxmlformats.org/officeDocument/2006/relationships/image" Target="../media/image20.jpeg" /><Relationship Id="rId4" Type="http://schemas.openxmlformats.org/officeDocument/2006/relationships/image" Target="../media/image2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jpeg" /><Relationship Id="rId3" Type="http://schemas.openxmlformats.org/officeDocument/2006/relationships/image" Target="../media/image2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jpeg" /><Relationship Id="rId3" Type="http://schemas.openxmlformats.org/officeDocument/2006/relationships/image" Target="../media/image25.jpeg" /><Relationship Id="rId4" Type="http://schemas.openxmlformats.org/officeDocument/2006/relationships/image" Target="../media/image26.jpeg" /><Relationship Id="rId5" Type="http://schemas.openxmlformats.org/officeDocument/2006/relationships/image" Target="../media/image27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0"/>
            <a:ext cx="8100392" cy="68580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defPPr/>
          </a:lstStyle>
          <a:p>
            <a:pPr marL="0" indent="0" algn="ctr">
              <a:buNone/>
            </a:pPr>
            <a:endParaRPr lang="ru-RU" sz="1400" b="1">
              <a:solidFill>
                <a:srgbClr val="243242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ru-RU" sz="1400" b="1" smtClean="0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ГБОУ ВО</a:t>
            </a:r>
          </a:p>
          <a:p>
            <a:pPr marL="0" indent="0">
              <a:buNone/>
            </a:pPr>
            <a:r>
              <a:rPr lang="ru-RU" sz="1400" b="1" smtClean="0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  <a:t>  «</a:t>
            </a:r>
            <a:r>
              <a:rPr lang="ru-RU" sz="1400" b="1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  <a:t>Ставропольский государственный педагогический институт»</a:t>
            </a:r>
            <a:br>
              <a:rPr lang="ru-RU" sz="1400" b="1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</a:br>
            <a:endParaRPr lang="ru-RU" sz="1400" b="1">
              <a:solidFill>
                <a:srgbClr val="243242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buNone/>
            </a:pPr>
            <a:endParaRPr lang="ru-RU" sz="4000" b="1" smtClean="0">
              <a:solidFill>
                <a:schemeClr val="accent1">
                  <a:lumMod val="7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ctr">
              <a:buNone/>
            </a:pPr>
            <a:r>
              <a:rPr lang="ru-RU" sz="4000" b="1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Фотоконкурс</a:t>
            </a:r>
            <a:br>
              <a:rPr lang="ru-RU" sz="4000" b="1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800" b="1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 «Счастливое детство</a:t>
            </a:r>
            <a:r>
              <a:rPr lang="ru-RU" sz="4800" b="1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marL="0" indent="0" algn="ctr">
              <a:buNone/>
            </a:pPr>
            <a:endParaRPr lang="ru-RU" sz="2800" b="1" u="sng" smtClean="0">
              <a:solidFill>
                <a:srgbClr val="90C226"/>
              </a:solidFill>
              <a:latin typeface="Andantino script" panose="02000400000000000000" pitchFamily="2" charset="0"/>
              <a:ea typeface="+mj-ea"/>
              <a:cs typeface="+mj-cs"/>
            </a:endParaRPr>
          </a:p>
          <a:p>
            <a:pPr marL="0" indent="0" algn="ctr">
              <a:buNone/>
            </a:pPr>
            <a:endParaRPr lang="ru-RU" sz="2800" b="1" u="sng" smtClean="0">
              <a:solidFill>
                <a:srgbClr val="90C226"/>
              </a:solidFill>
              <a:latin typeface="Andantino script" panose="02000400000000000000" pitchFamily="2" charset="0"/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ru-RU" b="1" u="sng" smtClean="0">
                <a:solidFill>
                  <a:schemeClr val="bg2">
                    <a:lumMod val="75000"/>
                  </a:schemeClr>
                </a:solidFill>
                <a:latin typeface="Andantino script" panose="02000400000000000000" pitchFamily="2" charset="0"/>
                <a:ea typeface="+mj-ea"/>
                <a:cs typeface="+mj-cs"/>
              </a:rPr>
              <a:t>Педагогический факультет</a:t>
            </a:r>
          </a:p>
          <a:p>
            <a:pPr marL="0" indent="0" algn="ctr">
              <a:buNone/>
            </a:pPr>
            <a:br>
              <a:rPr lang="ru-RU" sz="2800">
                <a:solidFill>
                  <a:srgbClr val="FFFF00"/>
                </a:solidFill>
                <a:ea typeface="Calibri"/>
                <a:cs typeface="Times New Roman"/>
              </a:rPr>
            </a:br>
            <a:endParaRPr lang="ru-RU" sz="280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1410" y="260648"/>
            <a:ext cx="1579063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720" y="5085184"/>
            <a:ext cx="626469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Ксения Блюм-Детство-это радость!.mp3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49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832" y="1484784"/>
            <a:ext cx="8686800" cy="4525963"/>
          </a:xfrm>
        </p:spPr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endParaRPr lang="ru-RU" smtClean="0"/>
          </a:p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endParaRPr lang="ru-RU" smtClean="0"/>
          </a:p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endParaRPr lang="ru-RU" smtClean="0"/>
          </a:p>
          <a:p>
            <a:pPr marL="0" indent="0">
              <a:buNone/>
            </a:pPr>
            <a:endParaRPr lang="ru-RU"/>
          </a:p>
          <a:p>
            <a:endParaRPr lang="ru-RU"/>
          </a:p>
          <a:p>
            <a:endParaRPr lang="ru-RU" smtClean="0"/>
          </a:p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02573"/>
            <a:ext cx="2926606" cy="39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160" y="2252711"/>
            <a:ext cx="293780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2628" y="1628800"/>
            <a:ext cx="2999532" cy="3841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910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ru-RU">
                <a:solidFill>
                  <a:srgbClr val="564B3C"/>
                </a:solidFill>
              </a:rPr>
              <a:t>Фото - победитель</a:t>
            </a:r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412776"/>
            <a:ext cx="3537542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KinderLaughter\Saved Games\Desktop\ФОТОКОНКУРС\ДИПЛОМЫ\ДИПЛОМЫ готовые\Слайд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352728"/>
            <a:ext cx="4030107" cy="582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131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 p14:dur="34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523" y="260648"/>
            <a:ext cx="8229600" cy="634082"/>
          </a:xfrm>
        </p:spPr>
        <p:txBody>
          <a:bodyPr>
            <a:normAutofit fontScale="90000"/>
          </a:bodyPr>
          <a:lstStyle>
            <a:defPPr/>
          </a:lstStyle>
          <a:p>
            <a:r>
              <a:rPr lang="ru-RU" sz="3200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  <a:t>Номинация</a:t>
            </a:r>
            <a:r>
              <a:rPr lang="ru-RU" sz="2800" smtClean="0">
                <a:solidFill>
                  <a:srgbClr val="243242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2800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100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«мальчик </a:t>
            </a:r>
            <a:r>
              <a:rPr lang="ru-RU" sz="310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с девочкой дружил</a:t>
            </a:r>
            <a:r>
              <a:rPr lang="ru-RU" sz="3100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»</a:t>
            </a:r>
            <a:endParaRPr lang="ru-RU" sz="3100">
              <a:latin typeface="a_ModernoBrk" panose="04020503020e03040504" pitchFamily="82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/>
          <a:lstStyle>
            <a:defPPr/>
          </a:lstStyle>
          <a:p>
            <a:pPr marL="0" indent="0">
              <a:buNone/>
            </a:pPr>
            <a:r>
              <a:rPr lang="ru-RU" smtClean="0"/>
              <a:t>                                                      </a:t>
            </a:r>
          </a:p>
          <a:p>
            <a:pPr/>
            <a:endParaRPr lang="ru-RU" smtClean="0"/>
          </a:p>
          <a:p>
            <a:pPr/>
            <a:endParaRPr lang="ru-RU"/>
          </a:p>
          <a:p>
            <a:pPr/>
            <a:endParaRPr lang="ru-RU" smtClean="0"/>
          </a:p>
          <a:p>
            <a:pPr/>
            <a:endParaRPr lang="ru-RU" smtClean="0"/>
          </a:p>
          <a:p>
            <a:pPr marL="0" indent="0">
              <a:buNone/>
            </a:pPr>
            <a:endParaRPr lang="ru-RU" smtClean="0"/>
          </a:p>
          <a:p>
            <a:pPr/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113114"/>
            <a:ext cx="3858593" cy="289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39121" y="3717032"/>
            <a:ext cx="4496603" cy="299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9301" y="1113115"/>
            <a:ext cx="2745822" cy="368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76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>
                <a:solidFill>
                  <a:srgbClr val="564B3C"/>
                </a:solidFill>
              </a:rPr>
              <a:t>Фото - победитель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.</a:t>
            </a:r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772816"/>
            <a:ext cx="4348024" cy="3262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KinderLaughter\Saved Games\Desktop\ФОТОКОНКУРС\ДИПЛОМЫ\ДИПЛОМЫ готовые\Слайд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332656"/>
            <a:ext cx="4149626" cy="599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47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 p14:dur="34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algn="ctr"/>
            <a:r>
              <a:rPr lang="ru-RU" sz="3200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  <a:t>Номинация</a:t>
            </a:r>
            <a:r>
              <a:rPr lang="ru-RU" sz="2800" smtClean="0">
                <a:solidFill>
                  <a:srgbClr val="243242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mtClean="0">
                <a:latin typeface="a_ModernoBrk" panose="04020503020e03040504" pitchFamily="82" charset="-52"/>
              </a:rPr>
              <a:t>«удивительное </a:t>
            </a:r>
            <a:r>
              <a:rPr lang="ru-RU">
                <a:latin typeface="a_ModernoBrk" panose="04020503020e03040504" pitchFamily="82" charset="-52"/>
              </a:rPr>
              <a:t>рядом</a:t>
            </a:r>
            <a:r>
              <a:rPr lang="ru-RU" smtClean="0">
                <a:latin typeface="a_ModernoBrk" panose="04020503020e03040504" pitchFamily="82" charset="-52"/>
              </a:rPr>
              <a:t>»</a:t>
            </a:r>
            <a:endParaRPr lang="ru-RU">
              <a:latin typeface="a_ModernoBrk" panose="04020503020e03040504" pitchFamily="82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784976" cy="5141168"/>
          </a:xfrm>
        </p:spPr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endParaRPr lang="ru-RU" smtClean="0"/>
          </a:p>
          <a:p>
            <a:endParaRPr lang="ru-RU" smtClean="0"/>
          </a:p>
          <a:p>
            <a:endParaRPr lang="ru-RU"/>
          </a:p>
          <a:p>
            <a:endParaRPr lang="ru-RU" smtClean="0"/>
          </a:p>
          <a:p>
            <a:endParaRPr lang="ru-RU"/>
          </a:p>
          <a:p>
            <a:pPr marL="0" indent="0">
              <a:buNone/>
            </a:pPr>
            <a:r>
              <a:rPr lang="ru-RU"/>
              <a:t> </a:t>
            </a:r>
            <a:r>
              <a:rPr lang="ru-RU" smtClean="0"/>
              <a:t>                             3</a:t>
            </a:r>
          </a:p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340768"/>
            <a:ext cx="2650431" cy="337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1273831"/>
            <a:ext cx="3890715" cy="259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89983" y="3868593"/>
            <a:ext cx="4026768" cy="268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847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4857403"/>
          </a:xfrm>
        </p:spPr>
        <p:txBody>
          <a:bodyPr>
            <a:normAutofit lnSpcReduction="10000"/>
          </a:bodyPr>
          <a:lstStyle>
            <a:defPPr/>
          </a:lstStyle>
          <a:p>
            <a:endParaRPr lang="ru-RU"/>
          </a:p>
          <a:p>
            <a:pPr marL="0" indent="0">
              <a:buNone/>
            </a:pPr>
            <a:endParaRPr lang="ru-RU" smtClean="0"/>
          </a:p>
          <a:p>
            <a:pPr marL="0" indent="0">
              <a:buNone/>
            </a:pPr>
            <a:r>
              <a:rPr lang="ru-RU" smtClean="0"/>
              <a:t>                                                      6</a:t>
            </a:r>
          </a:p>
          <a:p>
            <a:pPr marL="0" indent="0">
              <a:buNone/>
            </a:pPr>
            <a:r>
              <a:rPr lang="ru-RU" smtClean="0"/>
              <a:t> </a:t>
            </a:r>
          </a:p>
          <a:p>
            <a:pPr marL="0" indent="0">
              <a:buNone/>
            </a:pPr>
            <a:r>
              <a:rPr lang="ru-RU"/>
              <a:t> </a:t>
            </a:r>
            <a:r>
              <a:rPr lang="ru-RU" smtClean="0"/>
              <a:t>                    </a:t>
            </a:r>
          </a:p>
          <a:p>
            <a:pPr marL="0" indent="0">
              <a:buNone/>
            </a:pPr>
            <a:endParaRPr lang="ru-RU" smtClean="0"/>
          </a:p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endParaRPr lang="ru-RU" smtClean="0"/>
          </a:p>
          <a:p>
            <a:pPr marL="0" indent="0">
              <a:buNone/>
            </a:pPr>
            <a:r>
              <a:rPr lang="ru-RU"/>
              <a:t> </a:t>
            </a:r>
            <a:r>
              <a:rPr lang="ru-RU" smtClean="0"/>
              <a:t>                   </a:t>
            </a:r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256" y="980728"/>
            <a:ext cx="6467943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5416" y="918240"/>
            <a:ext cx="3390742" cy="4525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65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9   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r>
              <a:rPr lang="ru-RU" smtClean="0"/>
              <a:t>                            </a:t>
            </a:r>
          </a:p>
          <a:p>
            <a:endParaRPr lang="ru-RU" smtClean="0"/>
          </a:p>
          <a:p>
            <a:endParaRPr lang="ru-RU"/>
          </a:p>
          <a:p>
            <a:endParaRPr lang="ru-RU" smtClean="0"/>
          </a:p>
          <a:p>
            <a:endParaRPr lang="ru-RU"/>
          </a:p>
          <a:p>
            <a:endParaRPr lang="ru-RU" smtClean="0"/>
          </a:p>
          <a:p>
            <a:endParaRPr lang="ru-RU"/>
          </a:p>
          <a:p>
            <a:pPr marL="0" indent="0">
              <a:buNone/>
            </a:pPr>
            <a:endParaRPr lang="ru-RU" smtClean="0"/>
          </a:p>
          <a:p>
            <a:pPr marL="0" indent="0">
              <a:buNone/>
            </a:pPr>
            <a:r>
              <a:rPr lang="ru-RU" smtClean="0"/>
              <a:t>                            8</a:t>
            </a:r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476672"/>
            <a:ext cx="3185532" cy="3982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2636912"/>
            <a:ext cx="3067354" cy="4091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316023"/>
            <a:ext cx="3939679" cy="2624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397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>
                <a:solidFill>
                  <a:srgbClr val="564B3C"/>
                </a:solidFill>
              </a:rPr>
              <a:t>Фото - победитель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marL="0" indent="0">
              <a:buNone/>
            </a:pPr>
            <a:r>
              <a:rPr lang="ru-RU" smtClean="0"/>
              <a:t>         .</a:t>
            </a:r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59" y="1340768"/>
            <a:ext cx="3688651" cy="4968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KinderLaughter\Saved Games\Desktop\ФОТОКОНКУРС\ДИПЛОМЫ\ДИПЛОМЫ готовые\Слайд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264552"/>
            <a:ext cx="4168584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00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 p14:dur="34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/>
          </a:lstStyle>
          <a:p>
            <a:pPr lvl="0" algn="just">
              <a:lnSpc>
                <a:spcPct val="115000"/>
              </a:lnSpc>
              <a:spcAft>
                <a:spcPct val="0"/>
              </a:spcAft>
            </a:pPr>
            <a:r>
              <a:rPr lang="ru-RU" sz="3200" smtClean="0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  <a:t>Номинация </a:t>
            </a:r>
            <a:r>
              <a:rPr lang="ru-RU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«законодательница </a:t>
            </a:r>
            <a:r>
              <a:rPr lang="ru-RU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стиля</a:t>
            </a:r>
            <a:r>
              <a:rPr lang="ru-RU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»</a:t>
            </a:r>
            <a:endParaRPr lang="ru-RU">
              <a:latin typeface="a_ModernoBrk" panose="04020503020e03040504" pitchFamily="82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72608"/>
          </a:xfrm>
        </p:spPr>
        <p:txBody>
          <a:bodyPr/>
          <a:lstStyle>
            <a:defPPr/>
          </a:lstStyle>
          <a:p>
            <a:pPr marL="0" indent="0">
              <a:buNone/>
            </a:pPr>
            <a:endParaRPr lang="ru-RU" smtClean="0"/>
          </a:p>
          <a:p>
            <a:pPr/>
            <a:endParaRPr lang="ru-RU" smtClean="0"/>
          </a:p>
          <a:p>
            <a:pPr/>
            <a:endParaRPr lang="ru-RU"/>
          </a:p>
          <a:p>
            <a:pPr/>
            <a:endParaRPr lang="ru-RU" smtClean="0"/>
          </a:p>
          <a:p>
            <a:pPr/>
            <a:endParaRPr lang="ru-RU"/>
          </a:p>
          <a:p>
            <a:pPr marL="0" indent="0">
              <a:buNone/>
            </a:pPr>
            <a:r>
              <a:rPr lang="ru-RU" smtClean="0"/>
              <a:t>                                                                      </a:t>
            </a:r>
          </a:p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endParaRPr lang="ru-RU" smtClean="0"/>
          </a:p>
          <a:p>
            <a:pPr marL="0" indent="0">
              <a:buNone/>
            </a:pPr>
            <a:r>
              <a:rPr lang="ru-RU" smtClean="0"/>
              <a:t>  </a:t>
            </a:r>
            <a:endParaRPr lang="ru-RU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4208" y="1249194"/>
            <a:ext cx="2537321" cy="450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135" y="3284984"/>
            <a:ext cx="2512871" cy="3353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135" y="1365023"/>
            <a:ext cx="2946977" cy="220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4275" y="1271042"/>
            <a:ext cx="2462059" cy="2971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1056" y="4249896"/>
            <a:ext cx="3258145" cy="2443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9470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/>
          <a:lstStyle>
            <a:defPPr/>
          </a:lstStyle>
          <a:p>
            <a:pPr/>
            <a:endParaRPr lang="ru-RU"/>
          </a:p>
          <a:p>
            <a:pPr/>
            <a:endParaRPr lang="ru-RU" smtClean="0"/>
          </a:p>
          <a:p>
            <a:pPr/>
            <a:endParaRPr lang="ru-RU"/>
          </a:p>
          <a:p>
            <a:pPr/>
            <a:endParaRPr lang="ru-RU" smtClean="0"/>
          </a:p>
          <a:p>
            <a:pPr/>
            <a:endParaRPr lang="ru-RU" smtClean="0"/>
          </a:p>
          <a:p>
            <a:pPr/>
            <a:endParaRPr lang="ru-RU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00400"/>
            <a:ext cx="502418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5920" y="2981289"/>
            <a:ext cx="2685523" cy="358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2564904"/>
            <a:ext cx="2998787" cy="39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308640"/>
            <a:ext cx="4104456" cy="30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6363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856984" cy="5793507"/>
          </a:xfrm>
        </p:spPr>
        <p:txBody>
          <a:bodyPr/>
          <a:lstStyle>
            <a:defPPr/>
          </a:lstStyle>
          <a:p>
            <a:pPr marL="0" indent="0" algn="ctr">
              <a:buNone/>
            </a:pPr>
            <a:r>
              <a:rPr lang="ru-RU" cap="all" smtClean="0">
                <a:solidFill>
                  <a:srgbClr val="24324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/>
                <a:ea typeface="Times New Roman"/>
                <a:cs typeface="Times New Roman"/>
              </a:rPr>
              <a:t>Номинация</a:t>
            </a:r>
            <a:r>
              <a:rPr lang="ru-RU" smtClean="0">
                <a:solidFill>
                  <a:srgbClr val="243242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«Мамина помощница</a:t>
            </a:r>
            <a:r>
              <a:rPr lang="ru-RU" sz="4000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»</a:t>
            </a:r>
          </a:p>
          <a:p>
            <a:pPr marL="0" indent="0">
              <a:buNone/>
            </a:pPr>
            <a:r>
              <a:rPr lang="ru-RU" sz="4000" smtClean="0">
                <a:solidFill>
                  <a:srgbClr val="243242"/>
                </a:solidFill>
                <a:latin typeface="Times New Roman"/>
                <a:ea typeface="Calibri"/>
                <a:cs typeface="Times New Roman"/>
              </a:rPr>
              <a:t>         </a:t>
            </a:r>
          </a:p>
          <a:p>
            <a:pPr marL="0" indent="0">
              <a:buNone/>
            </a:pPr>
            <a:br>
              <a:rPr lang="ru-RU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813091"/>
            <a:ext cx="2736304" cy="476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9528" y="2562847"/>
            <a:ext cx="2961300" cy="3994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3848" y="1166750"/>
            <a:ext cx="2777876" cy="3699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0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>
                <a:solidFill>
                  <a:srgbClr val="564B3C"/>
                </a:solidFill>
              </a:rPr>
              <a:t>Фото - победитель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endParaRPr lang="ru-RU" smtClean="0"/>
          </a:p>
          <a:p>
            <a:pPr/>
            <a:r>
              <a:rPr lang="ru-RU"/>
              <a:t>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700808"/>
            <a:ext cx="4379131" cy="328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Users\KinderLaughter\Saved Games\Desktop\ФОТОКОНКУРС\ДИПЛОМЫ\ДИПЛОМЫ готовые\Слайд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2408" y="204272"/>
            <a:ext cx="4218436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4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 p14:dur="34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545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8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79158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0079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5819477"/>
          </a:xfrm>
        </p:spPr>
        <p:txBody>
          <a:bodyPr>
            <a:normAutofit fontScale="40000" lnSpcReduction="20000"/>
          </a:bodyPr>
          <a:lstStyle>
            <a:defPPr/>
          </a:lstStyle>
          <a:p>
            <a:endParaRPr lang="ru-RU" smtClean="0"/>
          </a:p>
          <a:p>
            <a:endParaRPr lang="ru-RU"/>
          </a:p>
          <a:p>
            <a:endParaRPr lang="ru-RU" smtClean="0"/>
          </a:p>
          <a:p>
            <a:endParaRPr lang="ru-RU" smtClean="0"/>
          </a:p>
          <a:p>
            <a:endParaRPr lang="ru-RU"/>
          </a:p>
          <a:p>
            <a:endParaRPr lang="ru-RU" smtClean="0"/>
          </a:p>
          <a:p>
            <a:endParaRPr lang="ru-RU"/>
          </a:p>
          <a:p>
            <a:endParaRPr lang="ru-RU" smtClean="0"/>
          </a:p>
          <a:p>
            <a:endParaRPr lang="ru-RU"/>
          </a:p>
          <a:p>
            <a:endParaRPr lang="ru-RU" smtClean="0"/>
          </a:p>
          <a:p>
            <a:endParaRPr lang="ru-RU"/>
          </a:p>
          <a:p>
            <a:pPr marL="3657600" lvl="8" indent="0">
              <a:buNone/>
            </a:pPr>
            <a:r>
              <a:rPr lang="ru-RU" sz="14400" smtClean="0"/>
              <a:t>  </a:t>
            </a:r>
          </a:p>
          <a:p>
            <a:endParaRPr lang="ru-RU" sz="5500" smtClean="0"/>
          </a:p>
          <a:p>
            <a:endParaRPr lang="ru-RU" sz="5500"/>
          </a:p>
          <a:p>
            <a:endParaRPr lang="ru-RU" sz="5500" smtClean="0"/>
          </a:p>
          <a:p>
            <a:endParaRPr lang="ru-RU" sz="5500"/>
          </a:p>
          <a:p>
            <a:endParaRPr lang="ru-RU" sz="5500"/>
          </a:p>
          <a:p>
            <a:pPr marL="0" indent="0" algn="r">
              <a:buNone/>
            </a:pPr>
            <a:r>
              <a:rPr lang="ru-RU" sz="16000" smtClean="0"/>
              <a:t>  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454" y="105727"/>
            <a:ext cx="4133129" cy="3102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5584" y="548681"/>
            <a:ext cx="4483035" cy="3110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063" y="3081438"/>
            <a:ext cx="4397310" cy="287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0863" y="3659356"/>
            <a:ext cx="4417756" cy="298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6829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Фото - победитель</a:t>
            </a:r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458135"/>
            <a:ext cx="3528392" cy="470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KinderLaughter\Saved Games\Desktop\ФОТОКОНКУРС\ДИПЛОМЫ\ДИПЛОМЫ готовые\Слайд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445942"/>
            <a:ext cx="3977369" cy="574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183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 p14:dur="34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>
            <a:defPPr/>
          </a:lstStyle>
          <a:p>
            <a:r>
              <a:rPr lang="ru-RU" smtClean="0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  <a:t>Номинация </a:t>
            </a:r>
            <a:r>
              <a:rPr lang="ru-RU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«папе-помогалочка»</a:t>
            </a:r>
            <a:endParaRPr lang="ru-RU">
              <a:latin typeface="a_ModernoBrk" panose="04020503020e03040504" pitchFamily="82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507288" cy="5001419"/>
          </a:xfrm>
        </p:spPr>
        <p:txBody>
          <a:bodyPr/>
          <a:lstStyle>
            <a:defPPr/>
          </a:lstStyle>
          <a:p>
            <a:pPr marL="0" indent="0">
              <a:buNone/>
            </a:pPr>
            <a:r>
              <a:rPr lang="ru-RU" smtClean="0"/>
              <a:t>                                </a:t>
            </a:r>
          </a:p>
          <a:p>
            <a:pPr/>
            <a:endParaRPr lang="ru-RU"/>
          </a:p>
          <a:p>
            <a:pPr/>
            <a:endParaRPr lang="ru-RU" smtClean="0"/>
          </a:p>
          <a:p>
            <a:pPr/>
            <a:endParaRPr lang="ru-RU"/>
          </a:p>
          <a:p>
            <a:pPr/>
            <a:endParaRPr lang="ru-RU" smtClean="0"/>
          </a:p>
          <a:p>
            <a:pPr/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556792"/>
            <a:ext cx="340832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1844824"/>
            <a:ext cx="4618939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12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>
                <a:solidFill>
                  <a:srgbClr val="564B3C"/>
                </a:solidFill>
              </a:rPr>
              <a:t>Фото - победитель</a:t>
            </a:r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3" y="1916832"/>
            <a:ext cx="4536503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KinderLaughter\Saved Games\Desktop\ФОТОКОНКУРС\ДИПЛОМЫ\ДИПЛОМЫ готовые\Слайд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260648"/>
            <a:ext cx="4118733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50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 p14:dur="34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/>
          </a:lstStyle>
          <a:p>
            <a:pPr lvl="0" algn="ctr">
              <a:lnSpc>
                <a:spcPct val="115000"/>
              </a:lnSpc>
              <a:spcAft>
                <a:spcPct val="0"/>
              </a:spcAft>
            </a:pPr>
            <a:r>
              <a:rPr lang="ru-RU" sz="3200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  <a:t>Номинация</a:t>
            </a:r>
            <a:r>
              <a:rPr lang="ru-RU" sz="2800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 «бабушкина, </a:t>
            </a:r>
            <a:r>
              <a:rPr lang="ru-RU" sz="280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дедушкина радость</a:t>
            </a:r>
            <a:r>
              <a:rPr lang="ru-RU" sz="2800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»</a:t>
            </a:r>
            <a:endParaRPr lang="ru-RU" sz="2800">
              <a:latin typeface="a_ModernoBrk" panose="04020503020e03040504" pitchFamily="82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endParaRPr lang="ru-RU"/>
          </a:p>
          <a:p>
            <a:pPr/>
            <a:endParaRPr lang="ru-RU" smtClean="0"/>
          </a:p>
          <a:p>
            <a:pPr/>
            <a:endParaRPr lang="ru-RU"/>
          </a:p>
          <a:p>
            <a:pPr/>
            <a:endParaRPr lang="ru-RU" smtClean="0"/>
          </a:p>
          <a:p>
            <a:pPr algn="r"/>
            <a:endParaRPr lang="ru-RU" smtClean="0"/>
          </a:p>
          <a:p>
            <a:pPr/>
            <a:endParaRPr lang="ru-RU"/>
          </a:p>
          <a:p>
            <a:pPr/>
            <a:endParaRPr lang="ru-RU" smtClean="0"/>
          </a:p>
          <a:p>
            <a:pPr/>
            <a:endParaRPr lang="ru-RU"/>
          </a:p>
          <a:p>
            <a:pPr/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7824" y="1581584"/>
            <a:ext cx="3167451" cy="474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0756" y="3954864"/>
            <a:ext cx="3687068" cy="262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458" y="1667304"/>
            <a:ext cx="3339692" cy="295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040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>
                <a:solidFill>
                  <a:srgbClr val="564B3C"/>
                </a:solidFill>
              </a:rPr>
              <a:t>Фото - победитель</a:t>
            </a:r>
            <a:endParaRPr lang="ru-RU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59" y="1611957"/>
            <a:ext cx="3560973" cy="474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KinderLaughter\Saved Games\Desktop\ФОТОКОНКУРС\ДИПЛОМЫ\ДИПЛОМЫ готовые\Слайд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3" y="332656"/>
            <a:ext cx="4174123" cy="602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490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 p14:dur="34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/>
          </a:lstStyle>
          <a:p>
            <a:pPr lvl="0" algn="ctr">
              <a:lnSpc>
                <a:spcPct val="115000"/>
              </a:lnSpc>
              <a:spcAft>
                <a:spcPct val="0"/>
              </a:spcAft>
            </a:pPr>
            <a:r>
              <a:rPr lang="ru-RU" sz="3200">
                <a:solidFill>
                  <a:srgbClr val="243242"/>
                </a:solidFill>
                <a:latin typeface="Times New Roman"/>
                <a:ea typeface="Times New Roman"/>
                <a:cs typeface="Times New Roman"/>
              </a:rPr>
              <a:t>Номинация</a:t>
            </a:r>
            <a:r>
              <a:rPr lang="ru-RU" sz="2800" smtClean="0">
                <a:solidFill>
                  <a:srgbClr val="243242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«богатыри </a:t>
            </a:r>
            <a:r>
              <a:rPr lang="ru-RU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России</a:t>
            </a:r>
            <a:r>
              <a:rPr lang="ru-RU" smtClean="0">
                <a:solidFill>
                  <a:srgbClr val="243242"/>
                </a:solidFill>
                <a:latin typeface="a_ModernoBrk" panose="04020503020e03040504" pitchFamily="82" charset="-52"/>
                <a:ea typeface="Times New Roman"/>
                <a:cs typeface="Times New Roman"/>
              </a:rPr>
              <a:t>»</a:t>
            </a:r>
            <a:endParaRPr lang="ru-RU">
              <a:latin typeface="a_ModernoBrk" panose="04020503020e03040504" pitchFamily="82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/>
          <a:lstStyle>
            <a:defPPr/>
          </a:lstStyle>
          <a:p>
            <a:pPr/>
            <a:endParaRPr lang="ru-RU"/>
          </a:p>
          <a:p>
            <a:pPr/>
            <a:endParaRPr lang="ru-RU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6867" y="3784468"/>
            <a:ext cx="3799309" cy="284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176" y="2905424"/>
            <a:ext cx="2792867" cy="372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318" y="1255203"/>
            <a:ext cx="2584450" cy="387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6032" y="1586280"/>
            <a:ext cx="3567113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0397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3400">
        <p14:reveal/>
      </p:transition>
    </mc:Choice>
    <mc:Fallback>
      <p:transition spd="slow" advClick="0" advTm="3000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Тре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Трек">
      <a:majorFont>
        <a:latin typeface="Franklin Gothic Medium"/>
        <a:ea typeface="Arial"/>
        <a:cs typeface="Arial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Template>Trek</Template>
  <Company/>
  <PresentationFormat>On-screen Show (4:3)</PresentationFormat>
  <Paragraphs>38</Paragraphs>
  <Slides>22</Slides>
  <Notes>0</Notes>
  <TotalTime>328</TotalTime>
  <HiddenSlides>0</HiddenSlides>
  <MMClips>1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1">
      <vt:lpstr>Arial</vt:lpstr>
      <vt:lpstr>Franklin Gothic Medium</vt:lpstr>
      <vt:lpstr>Franklin Gothic Book</vt:lpstr>
      <vt:lpstr>Wingdings 2</vt:lpstr>
      <vt:lpstr>Times New Roman</vt:lpstr>
      <vt:lpstr>Andantino script</vt:lpstr>
      <vt:lpstr>Calibri</vt:lpstr>
      <vt:lpstr>a_ModernoBrk</vt:lpstr>
      <vt:lpstr>Трек</vt:lpstr>
      <vt:lpstr>PowerPoint Presentation</vt:lpstr>
      <vt:lpstr>PowerPoint Presentation</vt:lpstr>
      <vt:lpstr>PowerPoint Presentation</vt:lpstr>
      <vt:lpstr>Фото - победитель</vt:lpstr>
      <vt:lpstr>Номинация «папе-помогалочка»</vt:lpstr>
      <vt:lpstr>Фото - победитель</vt:lpstr>
      <vt:lpstr>Номинация «бабушкина, дедушкина радость»</vt:lpstr>
      <vt:lpstr>Фото - победитель</vt:lpstr>
      <vt:lpstr>Номинация «богатыри России»</vt:lpstr>
      <vt:lpstr>PowerPoint Presentation</vt:lpstr>
      <vt:lpstr>Фото - победитель</vt:lpstr>
      <vt:lpstr>Номинация   «мальчик с девочкой дружил»</vt:lpstr>
      <vt:lpstr>Фото - победитель</vt:lpstr>
      <vt:lpstr>Номинация  «удивительное рядом»</vt:lpstr>
      <vt:lpstr>PowerPoint Presentation</vt:lpstr>
      <vt:lpstr>9   </vt:lpstr>
      <vt:lpstr>Фото - победитель</vt:lpstr>
      <vt:lpstr>Номинация «законодательница стиля»</vt:lpstr>
      <vt:lpstr>PowerPoint Presentation</vt:lpstr>
      <vt:lpstr>Фото - победитель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Фотоконкурс  «Счастливое детство» </dc:title>
  <dc:creator>KinderLaughter</dc:creator>
  <cp:lastModifiedBy>Alex</cp:lastModifiedBy>
  <cp:revision>35</cp:revision>
  <dcterms:created xsi:type="dcterms:W3CDTF">2020-05-29T13:59:39Z</dcterms:created>
  <dcterms:modified xsi:type="dcterms:W3CDTF">2023-04-27T12:38:52Z</dcterms:modified>
</cp:coreProperties>
</file>