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25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05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563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53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40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1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627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5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008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900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8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545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26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534" y="-252536"/>
            <a:ext cx="6979534" cy="93965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4500" y="2494508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24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H="1" flipV="1">
            <a:off x="404664" y="7568752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704" y="3419872"/>
            <a:ext cx="4968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Arial" pitchFamily="34" charset="0"/>
                <a:cs typeface="Arial" pitchFamily="34" charset="0"/>
              </a:rPr>
              <a:t>Рабочая тетрадь</a:t>
            </a:r>
          </a:p>
          <a:p>
            <a:pPr algn="ctr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для урока математики</a:t>
            </a:r>
          </a:p>
          <a:p>
            <a:pPr algn="ctr"/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err="1">
                <a:latin typeface="Arial" pitchFamily="34" charset="0"/>
                <a:cs typeface="Arial" pitchFamily="34" charset="0"/>
              </a:rPr>
              <a:t>Учени</a:t>
            </a:r>
            <a:r>
              <a:rPr lang="ru-RU" dirty="0">
                <a:latin typeface="Arial" pitchFamily="34" charset="0"/>
                <a:cs typeface="Arial" pitchFamily="34" charset="0"/>
              </a:rPr>
              <a:t>___________класса___________</a:t>
            </a:r>
          </a:p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________________школы___________</a:t>
            </a:r>
          </a:p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_________________________________</a:t>
            </a:r>
          </a:p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91423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534" y="-32058"/>
            <a:ext cx="6979534" cy="93965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4500" y="2494508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24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H="1" flipV="1">
            <a:off x="-1" y="2615351"/>
            <a:ext cx="67996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Великая Отечественная война – это 4 года сражений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__________ бессонных дней и ночей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Более 26 миллионов погибших 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Это значит 22 человека на каждые 2 метра 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Это значит 13 человек в каждую минуту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6632" y="4092680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Уже в первый день немецкая авиация  разбомбила __ аэродромов и уничтожила на земле и воздухе около ___ советских самолетов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4" y="4932041"/>
            <a:ext cx="661132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4" y="8172400"/>
            <a:ext cx="5173801" cy="62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87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341908" y="4204240"/>
          <a:ext cx="6174185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1995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3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1665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5"/>
                    </a:ext>
                  </a:extLst>
                </a:gridCol>
                <a:gridCol w="167009">
                  <a:extLst>
                    <a:ext uri="{9D8B030D-6E8A-4147-A177-3AD203B41FA5}">
                      <a16:colId xmlns="" xmlns:a16="http://schemas.microsoft.com/office/drawing/2014/main" val="20036"/>
                    </a:ext>
                  </a:extLst>
                </a:gridCol>
              </a:tblGrid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4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4991" marR="549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" y="107504"/>
            <a:ext cx="6980238" cy="939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0648" y="2555776"/>
            <a:ext cx="64807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</a:rPr>
              <a:t>Задача 3: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 Во время боёв под Москвой, в городе прошёл парад 7 ноября на Красной площади. Всего в параде участвовало около 28,5 тыс. человек, 140 артиллерийских орудий, танков – на 20 больше, и машин – на 68 меньше, чем орудий и танков вместе. Узнайте, сколько участвовало в параде танков и машин?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476672" y="4965888"/>
                <a:ext cx="5976664" cy="485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Задание 4.</a:t>
                </a:r>
                <a:r>
                  <a:rPr lang="ru-RU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 318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46</m:t>
                        </m:r>
                      </m:num>
                      <m:den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 + 24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38</m:t>
                        </m:r>
                      </m:num>
                      <m:den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 – 240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84</m:t>
                        </m:r>
                      </m:num>
                      <m:den>
                        <m:r>
                          <a:rPr lang="ru-RU" i="1">
                            <a:solidFill>
                              <a:srgbClr val="000000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 </a:t>
                </a:r>
                <a:endParaRPr lang="ru-RU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72" y="4965888"/>
                <a:ext cx="5976664" cy="485774"/>
              </a:xfrm>
              <a:prstGeom prst="rect">
                <a:avLst/>
              </a:prstGeom>
              <a:blipFill rotWithShape="1">
                <a:blip r:embed="rId3"/>
                <a:stretch>
                  <a:fillRect l="-815" b="-75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476672" y="6084168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</a:rPr>
              <a:t>Задача 5.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 Боевые действия в тылу врага развернулись на местности протяженностью около 1000 км по фронту и 750 км в глубину. Какова площадь военных действий?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2696" y="7956376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Домашнее задание:___________________________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150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</TotalTime>
  <Words>62</Words>
  <Application>Microsoft Office PowerPoint</Application>
  <PresentationFormat>Экран (4:3)</PresentationFormat>
  <Paragraphs>462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cp:lastPrinted>2022-01-15T10:33:34Z</cp:lastPrinted>
  <dcterms:created xsi:type="dcterms:W3CDTF">2021-06-07T10:51:29Z</dcterms:created>
  <dcterms:modified xsi:type="dcterms:W3CDTF">2024-03-27T18:40:57Z</dcterms:modified>
</cp:coreProperties>
</file>