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8E23ED-1E75-48AB-97D3-A7B81269A34F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D091A-89ED-4673-A1ED-DE28FCF66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5C02-4273-4FC9-92A3-23E1C076FD39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6ABA0-3EE9-432A-A21A-E50BF9ED3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5C02-4273-4FC9-92A3-23E1C076FD39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6ABA0-3EE9-432A-A21A-E50BF9ED3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5C02-4273-4FC9-92A3-23E1C076FD39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6ABA0-3EE9-432A-A21A-E50BF9ED3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5C02-4273-4FC9-92A3-23E1C076FD39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6ABA0-3EE9-432A-A21A-E50BF9ED3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5C02-4273-4FC9-92A3-23E1C076FD39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6ABA0-3EE9-432A-A21A-E50BF9ED3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5C02-4273-4FC9-92A3-23E1C076FD39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6ABA0-3EE9-432A-A21A-E50BF9ED3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5C02-4273-4FC9-92A3-23E1C076FD39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6ABA0-3EE9-432A-A21A-E50BF9ED3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5C02-4273-4FC9-92A3-23E1C076FD39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6ABA0-3EE9-432A-A21A-E50BF9ED3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5C02-4273-4FC9-92A3-23E1C076FD39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6ABA0-3EE9-432A-A21A-E50BF9ED3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5C02-4273-4FC9-92A3-23E1C076FD39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6ABA0-3EE9-432A-A21A-E50BF9ED3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5C02-4273-4FC9-92A3-23E1C076FD39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6ABA0-3EE9-432A-A21A-E50BF9ED3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E5C02-4273-4FC9-92A3-23E1C076FD39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6ABA0-3EE9-432A-A21A-E50BF9ED3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4000504"/>
            <a:ext cx="4000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Amazing Sights of Australia</a:t>
            </a:r>
            <a:endParaRPr lang="ru-RU" sz="4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abriola" pitchFamily="82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cs typeface="Aharoni" pitchFamily="2" charset="-79"/>
              </a:rPr>
              <a:t>4) The first name of </a:t>
            </a:r>
            <a:r>
              <a:rPr lang="en-US" sz="4000" strike="sngStrik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Aharoni" pitchFamily="2" charset="-79"/>
              </a:rPr>
              <a:t>Twenty </a:t>
            </a:r>
            <a:r>
              <a:rPr lang="en-US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Aharoni" pitchFamily="2" charset="-79"/>
              </a:rPr>
              <a:t> (Twelve)</a:t>
            </a:r>
            <a:r>
              <a:rPr lang="en-US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cs typeface="Aharoni" pitchFamily="2" charset="-79"/>
              </a:rPr>
              <a:t> Apostles was The Swine and Pigs.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cs typeface="Aharoni" pitchFamily="2" charset="-79"/>
              </a:rPr>
              <a:t>5) The cliffs called “Three </a:t>
            </a:r>
            <a:r>
              <a:rPr lang="en-US" sz="4000" strike="sngStrik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Aharoni" pitchFamily="2" charset="-79"/>
              </a:rPr>
              <a:t>Brothers </a:t>
            </a:r>
            <a:r>
              <a:rPr lang="en-US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Aharoni" pitchFamily="2" charset="-79"/>
              </a:rPr>
              <a:t> (Sisters)</a:t>
            </a:r>
            <a:r>
              <a:rPr lang="en-US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cs typeface="Aharoni" pitchFamily="2" charset="-79"/>
              </a:rPr>
              <a:t>” can be found in the Blue Mountain National Park.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cs typeface="Aharoni" pitchFamily="2" charset="-79"/>
              </a:rPr>
              <a:t>6) The second name of Lake Hillier is </a:t>
            </a:r>
            <a:r>
              <a:rPr lang="en-US" sz="4000" strike="sngStrik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Aharoni" pitchFamily="2" charset="-79"/>
              </a:rPr>
              <a:t>Red </a:t>
            </a:r>
            <a:r>
              <a:rPr lang="en-US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Aharoni" pitchFamily="2" charset="-79"/>
              </a:rPr>
              <a:t> (Pink)</a:t>
            </a:r>
            <a:r>
              <a:rPr lang="en-US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cs typeface="Aharoni" pitchFamily="2" charset="-79"/>
              </a:rPr>
              <a:t> Lake.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cs typeface="Aharoni" pitchFamily="2" charset="-79"/>
              </a:rPr>
              <a:t>7) Lake McKenzie is the </a:t>
            </a:r>
            <a:r>
              <a:rPr lang="en-US" sz="4400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Aharoni" pitchFamily="2" charset="-79"/>
              </a:rPr>
              <a:t>dirtiest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Aharoni" pitchFamily="2" charset="-79"/>
              </a:rPr>
              <a:t> (cleanest) 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cs typeface="Aharoni" pitchFamily="2" charset="-79"/>
              </a:rPr>
              <a:t>river in the world.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Round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#4</a:t>
            </a:r>
            <a:b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Australian English and British English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1714488"/>
          <a:ext cx="60960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Australian English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British</a:t>
                      </a:r>
                      <a:r>
                        <a:rPr lang="en-US" baseline="0" dirty="0" smtClean="0"/>
                        <a:t> English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station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postman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How are</a:t>
                      </a:r>
                      <a:r>
                        <a:rPr lang="en-US" baseline="0" dirty="0" smtClean="0"/>
                        <a:t> you going?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vegetables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postie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farm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striders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Well</a:t>
                      </a:r>
                      <a:r>
                        <a:rPr lang="en-US" baseline="0" smtClean="0"/>
                        <a:t> done!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cow juice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candies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vegies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friend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stormstick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milk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mate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How are you?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lollies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umbrella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Good</a:t>
                      </a:r>
                      <a:r>
                        <a:rPr lang="en-US" baseline="0" dirty="0" smtClean="0"/>
                        <a:t> on </a:t>
                      </a:r>
                      <a:r>
                        <a:rPr lang="en-US" baseline="0" dirty="0" err="1" smtClean="0"/>
                        <a:t>ya</a:t>
                      </a:r>
                      <a:r>
                        <a:rPr lang="en-US" baseline="0" dirty="0" smtClean="0"/>
                        <a:t>!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trousers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rot="16200000" flipH="1">
            <a:off x="2714612" y="2928934"/>
            <a:ext cx="2214578" cy="1643074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2285984" y="2643182"/>
            <a:ext cx="2357454" cy="1500198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Round #5</a:t>
            </a:r>
            <a:b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(an advertisement)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Users\Маша\Desktop\d492193f3f2a2e42c32826d68492285d_XL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05360"/>
            <a:ext cx="7429552" cy="56051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5984" y="2071678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Welcome to Australia!</a:t>
            </a:r>
            <a:endParaRPr lang="ru-RU" sz="3200" i="1" dirty="0">
              <a:solidFill>
                <a:srgbClr val="FF0000"/>
              </a:solidFill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2786058"/>
            <a:ext cx="47149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5 reasons to visit Australia:</a:t>
            </a:r>
          </a:p>
          <a:p>
            <a:r>
              <a:rPr lang="en-US" dirty="0" smtClean="0"/>
              <a:t>1)</a:t>
            </a:r>
          </a:p>
          <a:p>
            <a:r>
              <a:rPr lang="en-US" dirty="0" smtClean="0"/>
              <a:t>2)</a:t>
            </a:r>
          </a:p>
          <a:p>
            <a:r>
              <a:rPr lang="en-US" dirty="0" smtClean="0"/>
              <a:t>3)</a:t>
            </a:r>
          </a:p>
          <a:p>
            <a:r>
              <a:rPr lang="en-US" dirty="0" smtClean="0"/>
              <a:t>4)</a:t>
            </a:r>
          </a:p>
          <a:p>
            <a:r>
              <a:rPr lang="en-US" dirty="0" smtClean="0"/>
              <a:t>5)</a:t>
            </a:r>
          </a:p>
          <a:p>
            <a:r>
              <a:rPr lang="en-US" dirty="0" smtClean="0"/>
              <a:t>…</a:t>
            </a:r>
            <a:endParaRPr lang="ru-RU" dirty="0"/>
          </a:p>
        </p:txBody>
      </p:sp>
      <p:pic>
        <p:nvPicPr>
          <p:cNvPr id="1027" name="Picture 3" descr="C:\Users\Маша\Desktop\australia-flag-ma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786058"/>
            <a:ext cx="1876406" cy="1671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Uluru</a:t>
            </a:r>
            <a:b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(the Stone Elephant)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1027" name="Picture 3" descr="C:\Users\Маша\Desktop\55603-uluru-sails-in-the-dese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5" y="4286256"/>
            <a:ext cx="3286148" cy="2028583"/>
          </a:xfrm>
          <a:prstGeom prst="rect">
            <a:avLst/>
          </a:prstGeom>
          <a:noFill/>
        </p:spPr>
      </p:pic>
      <p:pic>
        <p:nvPicPr>
          <p:cNvPr id="1028" name="Picture 4" descr="C:\Users\Маша\Desktop\Ayers-Rock-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4286256"/>
            <a:ext cx="3665651" cy="2016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01038" cy="164305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Twelve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Apostles</a:t>
            </a:r>
            <a:b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(The Swine and Pigs)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1026" name="Picture 2" descr="C:\Users\Маша\Desktop\Dvenadtsat-apostolov-v-Natsionalnom-parke-Ke`mpbe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3500438"/>
            <a:ext cx="4381063" cy="27860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2786058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cliffs -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скалы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The Blue Mountains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3074" name="Picture 2" descr="C:\Users\Маша\Desktop\image.adapt.985.mediu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43050"/>
            <a:ext cx="4263690" cy="2571768"/>
          </a:xfrm>
          <a:prstGeom prst="rect">
            <a:avLst/>
          </a:prstGeom>
          <a:noFill/>
        </p:spPr>
      </p:pic>
      <p:pic>
        <p:nvPicPr>
          <p:cNvPr id="3075" name="Picture 3" descr="C:\Users\Маша\Desktop\1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643050"/>
            <a:ext cx="4128842" cy="25982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4714884"/>
            <a:ext cx="87154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evaporation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испарение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eucal</a:t>
            </a:r>
            <a:r>
              <a:rPr lang="de-DE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ptus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oils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[ˌ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juːkəˈlɪptəs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de-DE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эвкалиптовые масла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00892" y="2428868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Three Sisters</a:t>
            </a:r>
            <a:endParaRPr lang="ru-RU" dirty="0">
              <a:solidFill>
                <a:srgbClr val="FFFF00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Hillier</a:t>
            </a:r>
            <a:b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(Pink Lake)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4098" name="Picture 2" descr="C:\Users\Маша\Desktop\Lake_Hillier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1825" y="2378130"/>
            <a:ext cx="4226455" cy="2767646"/>
          </a:xfrm>
          <a:prstGeom prst="rect">
            <a:avLst/>
          </a:prstGeom>
          <a:noFill/>
        </p:spPr>
      </p:pic>
      <p:pic>
        <p:nvPicPr>
          <p:cNvPr id="4099" name="Picture 3" descr="C:\Users\Маша\Desktop\hillier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357430"/>
            <a:ext cx="4188336" cy="27860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57422" y="5214950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water plants -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водоросли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3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Lake </a:t>
            </a:r>
            <a:r>
              <a:rPr lang="en-US" sz="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McKenzie</a:t>
            </a:r>
            <a:br>
              <a:rPr lang="en-US" sz="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3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(the cleanest lake)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5122" name="Picture 2" descr="C:\Users\Маша\Desktop\459724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0502" y="2500306"/>
            <a:ext cx="4413498" cy="2928958"/>
          </a:xfrm>
          <a:prstGeom prst="rect">
            <a:avLst/>
          </a:prstGeom>
          <a:noFill/>
        </p:spPr>
      </p:pic>
      <p:pic>
        <p:nvPicPr>
          <p:cNvPr id="5123" name="Picture 3" descr="C:\Users\Маша\Desktop\freyz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00306"/>
            <a:ext cx="4434402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Round #3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Find a mistake and correct it.</a:t>
            </a:r>
            <a:endParaRPr lang="en-US" sz="18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514350" indent="-514350">
              <a:buAutoNum type="arabicParenR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Aharoni" pitchFamily="2" charset="-79"/>
              </a:rPr>
              <a:t>Uluru is located in </a:t>
            </a:r>
            <a:r>
              <a:rPr lang="en-US" sz="2800" strike="sngStrik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Aharoni" pitchFamily="2" charset="-79"/>
              </a:rPr>
              <a:t>the USA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Aharoni" pitchFamily="2" charset="-79"/>
              </a:rPr>
              <a:t>.  Uluru is located in Australia.</a:t>
            </a:r>
          </a:p>
          <a:p>
            <a:pPr marL="514350" indent="-514350">
              <a:buAutoNum type="arabicParenR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Aharoni" pitchFamily="2" charset="-79"/>
              </a:rPr>
              <a:t>Some people say that Uluru has the shape of a wolf.</a:t>
            </a:r>
          </a:p>
          <a:p>
            <a:pPr marL="514350" indent="-514350">
              <a:buAutoNum type="arabicParenR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Aharoni" pitchFamily="2" charset="-79"/>
              </a:rPr>
              <a:t>The name “Twenty Apostles” is the name of trees.</a:t>
            </a:r>
          </a:p>
          <a:p>
            <a:pPr marL="514350" indent="-514350">
              <a:buAutoNum type="arabicParenR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  <a:cs typeface="Aharoni" pitchFamily="2" charset="-79"/>
              </a:rPr>
              <a:t>The first name of Twenty Apostles was The Swine and Pigs.</a:t>
            </a:r>
          </a:p>
          <a:p>
            <a:pPr marL="514350" indent="-514350">
              <a:buAutoNum type="arabicParenR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  <a:cs typeface="Aharoni" pitchFamily="2" charset="-79"/>
              </a:rPr>
              <a:t>The cliffs called “Three Brothers” can be found in the Blue Mountain National Park.</a:t>
            </a:r>
          </a:p>
          <a:p>
            <a:pPr marL="514350" indent="-514350">
              <a:buAutoNum type="arabicParenR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  <a:cs typeface="Aharoni" pitchFamily="2" charset="-79"/>
              </a:rPr>
              <a:t>The second name of Lake Hillier is Red Lake.</a:t>
            </a:r>
          </a:p>
          <a:p>
            <a:pPr marL="514350" indent="-514350">
              <a:buAutoNum type="arabicParenR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  <a:cs typeface="Aharoni" pitchFamily="2" charset="-79"/>
              </a:rPr>
              <a:t>Lake McKenzie is the dirtiest river in the world.</a:t>
            </a:r>
          </a:p>
          <a:p>
            <a:pPr marL="514350" indent="-514350">
              <a:buAutoNum type="arabicParenR"/>
            </a:pPr>
            <a:endParaRPr lang="en-US" sz="28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+mj-lt"/>
              <a:cs typeface="Aharoni" pitchFamily="2" charset="-79"/>
            </a:endParaRPr>
          </a:p>
          <a:p>
            <a:pPr marL="514350" indent="-514350">
              <a:buAutoNum type="arabicParenR"/>
            </a:pPr>
            <a:endParaRPr lang="ru-RU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+mj-lt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2) Some people say that Uluru has the shape of </a:t>
            </a:r>
            <a:r>
              <a:rPr lang="en-US" sz="4000" strike="sngStrik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a wolf </a:t>
            </a:r>
            <a:r>
              <a:rPr lang="en-US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 (an elephant)</a:t>
            </a:r>
            <a:r>
              <a:rPr lang="en-US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357158" y="71435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3) The name “Twenty Apostles” is the name of </a:t>
            </a:r>
            <a:r>
              <a:rPr lang="en-US" sz="4400" strike="sngStrik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trees 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 (cliffs)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290</Words>
  <Application>Microsoft Office PowerPoint</Application>
  <PresentationFormat>Экран 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Uluru (the Stone Elephant)</vt:lpstr>
      <vt:lpstr>Twelve Apostles (The Swine and Pigs)</vt:lpstr>
      <vt:lpstr>The Blue Mountains</vt:lpstr>
      <vt:lpstr>Hillier (Pink Lake)</vt:lpstr>
      <vt:lpstr>Lake McKenzie (the cleanest lake) </vt:lpstr>
      <vt:lpstr>Round #3</vt:lpstr>
      <vt:lpstr>Слайд 8</vt:lpstr>
      <vt:lpstr>Слайд 9</vt:lpstr>
      <vt:lpstr>Слайд 10</vt:lpstr>
      <vt:lpstr>Слайд 11</vt:lpstr>
      <vt:lpstr>Слайд 12</vt:lpstr>
      <vt:lpstr>Слайд 13</vt:lpstr>
      <vt:lpstr>Round #4 Australian English and British English</vt:lpstr>
      <vt:lpstr>Round #5 (an advertisement)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Маша</dc:creator>
  <cp:lastModifiedBy>Admin</cp:lastModifiedBy>
  <cp:revision>32</cp:revision>
  <dcterms:created xsi:type="dcterms:W3CDTF">2016-11-27T18:02:03Z</dcterms:created>
  <dcterms:modified xsi:type="dcterms:W3CDTF">2016-11-28T21:20:32Z</dcterms:modified>
</cp:coreProperties>
</file>