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8" r:id="rId2"/>
    <p:sldId id="302" r:id="rId3"/>
    <p:sldId id="303" r:id="rId4"/>
    <p:sldId id="304" r:id="rId5"/>
    <p:sldId id="305" r:id="rId6"/>
    <p:sldId id="306" r:id="rId7"/>
    <p:sldId id="30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8177239" cy="20005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Тест по теме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«АТМОСФЕРНОЕ ДАВЛЕНИЕ»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Нормальное атмосферное давление,3 Answers,C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980728"/>
            <a:ext cx="8373616" cy="1800200"/>
          </a:xfrm>
        </p:spPr>
        <p:txBody>
          <a:bodyPr>
            <a:noAutofit/>
          </a:bodyPr>
          <a:lstStyle/>
          <a:p>
            <a:pPr marL="624078" indent="-514350"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1. Чему равно нормальное атмосферное давление? </a:t>
            </a:r>
          </a:p>
          <a:p>
            <a:pPr marL="624078" indent="-514350">
              <a:buAutoNum type="arabicPeriod"/>
            </a:pPr>
            <a:endParaRPr lang="ru-RU" sz="2400" dirty="0" smtClean="0">
              <a:solidFill>
                <a:srgbClr val="0070C0"/>
              </a:solidFill>
            </a:endParaRPr>
          </a:p>
          <a:p>
            <a:pPr marL="0" indent="-514350" algn="ctr">
              <a:buClr>
                <a:srgbClr val="2DA2BF"/>
              </a:buClr>
              <a:buNone/>
            </a:pPr>
            <a:r>
              <a:rPr lang="en-US" sz="3900" dirty="0" smtClean="0">
                <a:solidFill>
                  <a:srgbClr val="DA1F28">
                    <a:lumMod val="50000"/>
                  </a:srgbClr>
                </a:solidFill>
              </a:rPr>
              <a:t>A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670 мм. рт. ст.	</a:t>
            </a:r>
          </a:p>
          <a:p>
            <a:pPr marL="0" indent="-514350" algn="ctr">
              <a:buClr>
                <a:srgbClr val="2DA2BF"/>
              </a:buClr>
              <a:buNone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B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730 мм. </a:t>
            </a:r>
            <a:r>
              <a:rPr lang="ru-RU" sz="3900" dirty="0">
                <a:solidFill>
                  <a:srgbClr val="DA1F28">
                    <a:lumMod val="50000"/>
                  </a:srgbClr>
                </a:solidFill>
              </a:rPr>
              <a:t>р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т. ст. 	</a:t>
            </a:r>
          </a:p>
          <a:p>
            <a:pPr marL="0" algn="ctr">
              <a:buClr>
                <a:srgbClr val="2DA2BF"/>
              </a:buClr>
              <a:buNone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C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760 мм. рт. ст. 	</a:t>
            </a:r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75892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Барометр,3 Answers,B,20,64,1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3459839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2. Что измеряют барометром?</a:t>
            </a:r>
          </a:p>
          <a:p>
            <a:pPr algn="ctr"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564904"/>
            <a:ext cx="70567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078" lvl="0" indent="-51435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A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Плотность</a:t>
            </a:r>
          </a:p>
          <a:p>
            <a:pPr marL="624078" lvl="0" indent="-51435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B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Атмосферное давление</a:t>
            </a: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C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Массу</a:t>
            </a: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700" dirty="0" smtClean="0">
                <a:solidFill>
                  <a:prstClr val="black"/>
                </a:solidFill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0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-,3 Answers,C,20,67,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235704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3. В каких единицах измеряется атмосферное давление?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852936"/>
            <a:ext cx="4104456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700" dirty="0" smtClean="0">
                <a:solidFill>
                  <a:prstClr val="black"/>
                </a:solidFill>
              </a:rPr>
              <a:t/>
            </a:r>
            <a:br>
              <a:rPr lang="ru-RU" sz="2700" dirty="0" smtClean="0">
                <a:solidFill>
                  <a:prstClr val="black"/>
                </a:solidFill>
              </a:rPr>
            </a:b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A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Н 	      </a:t>
            </a:r>
          </a:p>
          <a:p>
            <a:pPr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B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кг      </a:t>
            </a:r>
          </a:p>
          <a:p>
            <a:pPr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C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мм. </a:t>
            </a:r>
            <a:r>
              <a:rPr lang="ru-RU" sz="3900" dirty="0" err="1" smtClean="0">
                <a:solidFill>
                  <a:srgbClr val="DA1F28">
                    <a:lumMod val="50000"/>
                  </a:srgbClr>
                </a:solidFill>
              </a:rPr>
              <a:t>рт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. ст.</a:t>
            </a:r>
          </a:p>
        </p:txBody>
      </p:sp>
    </p:spTree>
    <p:extLst>
      <p:ext uri="{BB962C8B-B14F-4D97-AF65-F5344CB8AC3E}">
        <p14:creationId xmlns:p14="http://schemas.microsoft.com/office/powerpoint/2010/main" val="80079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-,3 Answers,C,20,62,1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548681"/>
            <a:ext cx="8229600" cy="2160240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4. Как зависит атмосферное давление от высоты над поверхностью земли?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2996952"/>
            <a:ext cx="5310336" cy="199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078" lvl="0" indent="-51435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A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Не зависит</a:t>
            </a:r>
          </a:p>
          <a:p>
            <a:pPr marL="624078" lvl="0" indent="-51435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B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Увеличивается </a:t>
            </a:r>
          </a:p>
          <a:p>
            <a:pPr marL="36576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C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Уменьшается</a:t>
            </a:r>
          </a:p>
        </p:txBody>
      </p:sp>
    </p:spTree>
    <p:extLst>
      <p:ext uri="{BB962C8B-B14F-4D97-AF65-F5344CB8AC3E}">
        <p14:creationId xmlns:p14="http://schemas.microsoft.com/office/powerpoint/2010/main" val="302228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-,3 Answers,C,20,56,44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764705"/>
            <a:ext cx="8229600" cy="13681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5. Чему равен 1 мм. </a:t>
            </a:r>
            <a:r>
              <a:rPr lang="ru-RU" sz="4400" dirty="0" err="1" smtClean="0">
                <a:solidFill>
                  <a:srgbClr val="0070C0"/>
                </a:solidFill>
              </a:rPr>
              <a:t>рт</a:t>
            </a:r>
            <a:r>
              <a:rPr lang="ru-RU" sz="4400" dirty="0" smtClean="0">
                <a:solidFill>
                  <a:srgbClr val="0070C0"/>
                </a:solidFill>
              </a:rPr>
              <a:t>. ст. в паскалях?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708920"/>
            <a:ext cx="5310336" cy="2026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078" lvl="0" indent="-51435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A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33</a:t>
            </a:r>
          </a:p>
          <a:p>
            <a:pPr marL="624078" lvl="0" indent="-51435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B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13</a:t>
            </a: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C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133 </a:t>
            </a:r>
          </a:p>
        </p:txBody>
      </p:sp>
    </p:spTree>
    <p:extLst>
      <p:ext uri="{BB962C8B-B14F-4D97-AF65-F5344CB8AC3E}">
        <p14:creationId xmlns:p14="http://schemas.microsoft.com/office/powerpoint/2010/main" val="399377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-,3 Answers,B,20,51,57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38164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70C0"/>
                </a:solidFill>
              </a:rPr>
              <a:t>6. При подъёме на какую высоту над поверхностью Земли атмосферное давление уменьшается на 1 мм. рт. ст.?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4149080"/>
            <a:ext cx="4572000" cy="19954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4078" lvl="0" indent="-51435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A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На 10 м </a:t>
            </a:r>
          </a:p>
          <a:p>
            <a:pPr marL="624078" lvl="0" indent="-51435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B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На 12 м</a:t>
            </a:r>
          </a:p>
          <a:p>
            <a:pPr marL="365760" lvl="0" indent="-256032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3900" dirty="0">
                <a:solidFill>
                  <a:srgbClr val="DA1F28">
                    <a:lumMod val="50000"/>
                  </a:srgbClr>
                </a:solidFill>
              </a:rPr>
              <a:t>C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) </a:t>
            </a:r>
            <a:r>
              <a:rPr lang="ru-RU" sz="3900" dirty="0" smtClean="0">
                <a:solidFill>
                  <a:srgbClr val="DA1F28">
                    <a:lumMod val="50000"/>
                  </a:srgbClr>
                </a:solidFill>
              </a:rPr>
              <a:t>На 11 м </a:t>
            </a:r>
          </a:p>
        </p:txBody>
      </p:sp>
    </p:spTree>
    <p:extLst>
      <p:ext uri="{BB962C8B-B14F-4D97-AF65-F5344CB8AC3E}">
        <p14:creationId xmlns:p14="http://schemas.microsoft.com/office/powerpoint/2010/main" val="224327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856</TotalTime>
  <Words>131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I{ostyan</dc:creator>
  <cp:lastModifiedBy>Админ</cp:lastModifiedBy>
  <cp:revision>91</cp:revision>
  <dcterms:created xsi:type="dcterms:W3CDTF">2015-01-22T02:16:36Z</dcterms:created>
  <dcterms:modified xsi:type="dcterms:W3CDTF">2015-01-28T06:39:18Z</dcterms:modified>
</cp:coreProperties>
</file>