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5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Impact" panose="020B0806030902050204" pitchFamily="34" charset="0"/>
              </a:rPr>
              <a:t>Вредные привычки  и их влияние на здоровье</a:t>
            </a:r>
            <a:endParaRPr lang="ru-RU" dirty="0">
              <a:latin typeface="Impact" panose="020B080603090205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7160840" cy="439248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Вредные привычки — это привычки, которые вредят здоровью человека и мешают ему осуществлять свои цели и полностью использовать в течение жизни свои возможности</a:t>
            </a: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1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u="sng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Зыбина Светлана Викторовна, старший вожатый</a:t>
            </a:r>
          </a:p>
          <a:p>
            <a:r>
              <a:rPr lang="ru-RU" sz="2400" b="1" u="sng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Алтайской СОШ №1</a:t>
            </a:r>
            <a:endParaRPr lang="ru-RU" sz="2400" b="1" u="sng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619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2452774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cs typeface="Aharoni" panose="02010803020104030203" pitchFamily="2" charset="-79"/>
              </a:rPr>
              <a:t>Наиболее опасно влияют на жизнь человека вредные привычки:</a:t>
            </a:r>
            <a:endParaRPr lang="ru-RU" b="1" dirty="0">
              <a:cs typeface="Aharoni" panose="02010803020104030203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Алкоголь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Наркотики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Курение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0166" y="1592796"/>
            <a:ext cx="5328592" cy="406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017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cs typeface="Aharoni" panose="02010803020104030203" pitchFamily="2" charset="-79"/>
              </a:rPr>
              <a:t>Влияние алкоголя на организм человека</a:t>
            </a:r>
            <a:endParaRPr lang="ru-RU" b="1" dirty="0">
              <a:cs typeface="Aharoni" panose="02010803020104030203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негативно воздействует на клетки органов</a:t>
            </a:r>
          </a:p>
          <a:p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мутации и образованию онкологии</a:t>
            </a:r>
          </a:p>
          <a:p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употреблении во время беременности может привести к необратимым последствиям для плода</a:t>
            </a:r>
          </a:p>
          <a:p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наркотиком</a:t>
            </a:r>
          </a:p>
          <a:p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нарушает нормальный обмен веществ</a:t>
            </a:r>
          </a:p>
          <a:p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снижает иммунитет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7362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cs typeface="Aharoni" panose="02010803020104030203" pitchFamily="2" charset="-79"/>
              </a:rPr>
              <a:t>Влияние наркотиков на организм человека</a:t>
            </a:r>
            <a:endParaRPr lang="ru-RU" b="1" dirty="0">
              <a:cs typeface="Aharoni" panose="02010803020104030203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Употребление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наркотиков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вызывает психические и физические расстройства – искажение мировоззрения, изменение личности, тяжелые заболевания органов и систем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Наркотики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ослабляют иммунитет и истощают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Способствуют передаче тяжелых заболеваний: вирусных гепатитов В, С и D, ВИЧ / СПИДа.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6356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cs typeface="Aharoni" panose="02010803020104030203" pitchFamily="2" charset="-79"/>
              </a:rPr>
              <a:t>Влияние курения на организм человека</a:t>
            </a:r>
            <a:endParaRPr lang="ru-RU" b="1" dirty="0">
              <a:cs typeface="Aharoni" panose="02010803020104030203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Курение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является причиной сердечно-сосудистых заболеваний, заболеваний органов дыхания, мочевыделительной и половой систем, заболеваний органов желудочно-кишечного тракта, заболеваний глаз, опорно-двигательного аппарата, онкологических заболеваний. Кроме того,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курение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важный фактор риска прогрессирования заболеваний периферических сосудов (ЗПС).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196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333333"/>
                </a:solidFill>
                <a:latin typeface="Ubuntu"/>
              </a:rPr>
              <a:t/>
            </a:r>
            <a:br>
              <a:rPr lang="ru-RU" sz="3600" b="1" dirty="0" smtClean="0">
                <a:solidFill>
                  <a:srgbClr val="333333"/>
                </a:solidFill>
                <a:latin typeface="Ubuntu"/>
              </a:rPr>
            </a:br>
            <a:r>
              <a:rPr lang="ru-RU" sz="3600" b="1" dirty="0" smtClean="0">
                <a:solidFill>
                  <a:srgbClr val="333333"/>
                </a:solidFill>
                <a:latin typeface="Ubuntu"/>
                <a:cs typeface="Aharoni" panose="02010803020104030203" pitchFamily="2" charset="-79"/>
              </a:rPr>
              <a:t>Природа </a:t>
            </a:r>
            <a:r>
              <a:rPr lang="ru-RU" sz="3600" b="1" dirty="0">
                <a:solidFill>
                  <a:srgbClr val="333333"/>
                </a:solidFill>
                <a:latin typeface="Ubuntu"/>
                <a:cs typeface="Aharoni" panose="02010803020104030203" pitchFamily="2" charset="-79"/>
              </a:rPr>
              <a:t>возникновения вредных привычек</a:t>
            </a:r>
            <a:r>
              <a:rPr lang="ru-RU" sz="3600" dirty="0">
                <a:solidFill>
                  <a:srgbClr val="333333"/>
                </a:solidFill>
                <a:latin typeface="Ubuntu"/>
                <a:cs typeface="Aharoni" panose="02010803020104030203" pitchFamily="2" charset="-79"/>
              </a:rPr>
              <a:t/>
            </a:r>
            <a:br>
              <a:rPr lang="ru-RU" sz="3600" dirty="0">
                <a:solidFill>
                  <a:srgbClr val="333333"/>
                </a:solidFill>
                <a:latin typeface="Ubuntu"/>
                <a:cs typeface="Aharoni" panose="02010803020104030203" pitchFamily="2" charset="-79"/>
              </a:rPr>
            </a:br>
            <a:endParaRPr lang="ru-RU" sz="3600" dirty="0">
              <a:cs typeface="Aharoni" panose="02010803020104030203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/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Вредные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привычки появляются по следующим причинам:</a:t>
            </a:r>
          </a:p>
          <a:p>
            <a:pPr>
              <a:buFont typeface="Arial"/>
              <a:buChar char="•"/>
            </a:pP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подражание поведению взрослых;</a:t>
            </a:r>
          </a:p>
          <a:p>
            <a:pPr>
              <a:buFont typeface="Arial"/>
              <a:buChar char="•"/>
            </a:pP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самоконтроля и низкий уровень самодисциплины;</a:t>
            </a:r>
          </a:p>
          <a:p>
            <a:pPr>
              <a:buFont typeface="Arial"/>
              <a:buChar char="•"/>
            </a:pP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нездоровый интерес к запретным вещам;</a:t>
            </a:r>
          </a:p>
          <a:p>
            <a:pPr>
              <a:buFont typeface="Arial"/>
              <a:buChar char="•"/>
            </a:pP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стресс, депрессия, одиночество, тревога;</a:t>
            </a:r>
          </a:p>
          <a:p>
            <a:pPr>
              <a:buFont typeface="Arial"/>
              <a:buChar char="•"/>
            </a:pP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«стадность инстинктов»;</a:t>
            </a:r>
          </a:p>
          <a:p>
            <a:pPr>
              <a:buFont typeface="Arial"/>
              <a:buChar char="•"/>
            </a:pP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интересов, хобби, любимого дела, трудности в общении с окружающими людьми.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8690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1472095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Impact" panose="020B0806030902050204" pitchFamily="34" charset="0"/>
              </a:rPr>
              <a:t>Меры профилактики вредных привычек</a:t>
            </a:r>
            <a:endParaRPr lang="ru-RU" dirty="0">
              <a:latin typeface="Impact" panose="020B080603090205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40000" lnSpcReduction="20000"/>
          </a:bodyPr>
          <a:lstStyle/>
          <a:p>
            <a:r>
              <a:rPr 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Борьба с опасными вредными привычками – комплекс </a:t>
            </a:r>
            <a:r>
              <a:rPr lang="ru-RU" sz="5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общественнобытовых</a:t>
            </a:r>
            <a:r>
              <a:rPr 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административных, культурных, правовых мер, направленный на снижение уровня потребления алкогольных, наркотических, табачных изделий, а также предупреждение их дальнейшего употребления. </a:t>
            </a:r>
          </a:p>
          <a:p>
            <a:r>
              <a:rPr 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     Каждое утро начинать с зарядки.</a:t>
            </a:r>
          </a:p>
          <a:p>
            <a:r>
              <a:rPr 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     Пить только обычную воду и соки.</a:t>
            </a:r>
          </a:p>
          <a:p>
            <a:r>
              <a:rPr 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     Соблюдать правила личной гигиены.</a:t>
            </a:r>
          </a:p>
          <a:p>
            <a:r>
              <a:rPr 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     Отказаться от курения, алкоголя и наркотиков навсегда.</a:t>
            </a:r>
          </a:p>
          <a:p>
            <a:r>
              <a:rPr 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     Больше бывать на свежем воздухе.</a:t>
            </a:r>
          </a:p>
          <a:p>
            <a:r>
              <a:rPr 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     Принимать здоровую и полезную пищу.</a:t>
            </a:r>
          </a:p>
          <a:p>
            <a:r>
              <a:rPr 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     Не находится вблизи курящего человека.</a:t>
            </a:r>
          </a:p>
          <a:p>
            <a:r>
              <a:rPr 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     Заниматься спортом.</a:t>
            </a:r>
          </a:p>
          <a:p>
            <a:r>
              <a:rPr 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     Следить за своим здоровьем.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48278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294</TotalTime>
  <Words>194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Вредные привычки  и их влияние на здоровье</vt:lpstr>
      <vt:lpstr>Презентация PowerPoint</vt:lpstr>
      <vt:lpstr>Наиболее опасно влияют на жизнь человека вредные привычки:</vt:lpstr>
      <vt:lpstr>Влияние алкоголя на организм человека</vt:lpstr>
      <vt:lpstr>Влияние наркотиков на организм человека</vt:lpstr>
      <vt:lpstr>Влияние курения на организм человека</vt:lpstr>
      <vt:lpstr> Природа возникновения вредных привычек </vt:lpstr>
      <vt:lpstr>Презентация PowerPoint</vt:lpstr>
      <vt:lpstr>Меры профилактики вредных привычек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Вредные привычки  и их влияние на здоровье</dc:title>
  <dc:creator>ВР</dc:creator>
  <cp:lastModifiedBy>ВР</cp:lastModifiedBy>
  <cp:revision>14</cp:revision>
  <dcterms:created xsi:type="dcterms:W3CDTF">2022-02-14T07:14:32Z</dcterms:created>
  <dcterms:modified xsi:type="dcterms:W3CDTF">2022-02-28T03:42:29Z</dcterms:modified>
</cp:coreProperties>
</file>