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287" r:id="rId3"/>
    <p:sldId id="288" r:id="rId4"/>
    <p:sldId id="289" r:id="rId5"/>
    <p:sldId id="290" r:id="rId6"/>
    <p:sldId id="292" r:id="rId7"/>
    <p:sldId id="293" r:id="rId8"/>
    <p:sldId id="291" r:id="rId9"/>
    <p:sldId id="294" r:id="rId10"/>
    <p:sldId id="286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4" r:id="rId19"/>
    <p:sldId id="305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66" d="100"/>
          <a:sy n="66" d="100"/>
        </p:scale>
        <p:origin x="142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B4164-50C9-435D-882F-D2E6BAB49BC5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124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48E6A-39D7-4AA5-9F0F-43B1E07F72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935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24B3A-8840-4906-B9AF-DE70F86BE9C8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514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99FD-5FA8-4B7C-8E9A-D7D3349820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0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07CDE-449E-42B2-BB77-2FBE27E8A516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5AEA2-0450-4BD3-BBFD-D0AD95564A4C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8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673F-9B06-4B91-BFEE-E869ABCA961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71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65961-9EAE-4425-9A5A-828C0EA99B6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14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66A70-1864-4CCF-B168-47CD38DFD14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844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F0127-75A2-4FBB-866D-726E41C1913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2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ED3F2-C722-4272-BD71-577A16E611B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1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E4DD98-B592-42A7-B70E-9FAF79D162B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1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 </a:t>
            </a:r>
            <a:b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0" indent="0" algn="ctr">
              <a:buNone/>
            </a:pPr>
            <a:endParaRPr lang="ru-RU" sz="4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4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«В»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и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4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Варига</a:t>
            </a: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Аркадьевна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11836"/>
            <a:ext cx="6552728" cy="4216942"/>
          </a:xfrm>
          <a:prstGeom prst="rect">
            <a:avLst/>
          </a:prstGeom>
        </p:spPr>
      </p:pic>
      <p:pic>
        <p:nvPicPr>
          <p:cNvPr id="5" name="Рисунок 2" descr="сова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640" y="160104"/>
            <a:ext cx="1708275" cy="175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9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88840"/>
            <a:ext cx="7643192" cy="4137323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УЗНАЕМ</a:t>
            </a:r>
          </a:p>
          <a:p>
            <a:endParaRPr lang="ru-RU" sz="4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НАУЧИМСЯ</a:t>
            </a:r>
          </a:p>
          <a:p>
            <a:endParaRPr lang="ru-RU" sz="4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</a:t>
            </a:r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005263"/>
            <a:ext cx="2620962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70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x-none" sz="4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 </a:t>
            </a:r>
            <a:r>
              <a:rPr lang="x-none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наречия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sz="4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обозначает</a:t>
            </a:r>
            <a:r>
              <a:rPr lang="x-none" sz="44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x-none" sz="4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вопросы отвечает</a:t>
            </a:r>
            <a:r>
              <a:rPr lang="x-none" sz="44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x-none" sz="4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изменяется</a:t>
            </a:r>
            <a:r>
              <a:rPr lang="x-none" sz="44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x-none" sz="4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членом предложения является</a:t>
            </a:r>
            <a:r>
              <a:rPr lang="x-none" sz="4400" b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4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наречия в </a:t>
            </a: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x-none" sz="44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64570"/>
            <a:ext cx="1685454" cy="172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03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«Антонимы»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Скажу я слово «высоко», а ты ответишь: ...</a:t>
            </a:r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Скажу я слово «далеко», а ты ответишь: ...</a:t>
            </a:r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Скажу я слово «потолок»,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ответишь: ...</a:t>
            </a:r>
            <a:b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Скажу я слово «потерял», и скажешь ты: ...</a:t>
            </a:r>
          </a:p>
          <a:p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8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804269"/>
            <a:ext cx="7139136" cy="3321894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рук много – работа 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спорится»</a:t>
            </a:r>
            <a:endParaRPr lang="ru-RU" sz="4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8" y="116632"/>
            <a:ext cx="2620962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33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равило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группах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276872"/>
            <a:ext cx="7643192" cy="3849291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1.Уважай своего товарища.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2.Умей каждого выслушать.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3.Не согласен – предлагай!</a:t>
            </a:r>
          </a:p>
          <a:p>
            <a:endParaRPr lang="ru-RU" dirty="0"/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714" y="4941168"/>
            <a:ext cx="1580927" cy="1621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69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языке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00808"/>
            <a:ext cx="7931224" cy="4425355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Наречия появились в русском языке позже других частей речи (имен: сущ., прил., числит. и глаголов). Слово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очень старое, оно встречается в древнерусском языке. Корень речь как бы связывает его с глаголом. Древние римляне называли эту часть речи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«ПРИГЛАГОЛИЕМ» .</a:t>
            </a:r>
          </a:p>
        </p:txBody>
      </p:sp>
    </p:spTree>
    <p:extLst>
      <p:ext uri="{BB962C8B-B14F-4D97-AF65-F5344CB8AC3E}">
        <p14:creationId xmlns:p14="http://schemas.microsoft.com/office/powerpoint/2010/main" val="338451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859216" cy="4824536"/>
          </a:xfrm>
        </p:spPr>
        <p:txBody>
          <a:bodyPr/>
          <a:lstStyle/>
          <a:p>
            <a:pPr algn="l"/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необыкновенно богат наречиями, которые делают нашу речь точной, образной, 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выразительной»</a:t>
            </a:r>
            <a:b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tx2"/>
                </a:solidFill>
              </a:rPr>
              <a:t/>
            </a:r>
            <a:br>
              <a:rPr lang="ru-RU" sz="4800" b="1" dirty="0" smtClean="0">
                <a:solidFill>
                  <a:schemeClr val="tx2"/>
                </a:solidFill>
              </a:rPr>
            </a:br>
            <a:r>
              <a:rPr lang="ru-RU" sz="4800" b="1" dirty="0" smtClean="0">
                <a:solidFill>
                  <a:schemeClr val="tx2"/>
                </a:solidFill>
              </a:rPr>
              <a:t>                       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Горький </a:t>
            </a:r>
          </a:p>
        </p:txBody>
      </p:sp>
    </p:spTree>
    <p:extLst>
      <p:ext uri="{BB962C8B-B14F-4D97-AF65-F5344CB8AC3E}">
        <p14:creationId xmlns:p14="http://schemas.microsoft.com/office/powerpoint/2010/main" val="320414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x-none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Где?) впереди, (как?) медленно, (когда?) вечером, (как?) слабо, (как?) жалобно, (как?) кругом, (куда?) налево, (куда?) направо, (как?) благополучно, (куда?) вниз. </a:t>
            </a:r>
            <a:endParaRPr lang="ru-RU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173" y="188640"/>
            <a:ext cx="1951914" cy="200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76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без ошибок</a:t>
            </a:r>
          </a:p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- 1-2 ошибки</a:t>
            </a:r>
          </a:p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- 3-4 ошибки</a:t>
            </a:r>
          </a:p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«2»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5 и более ошибок</a:t>
            </a:r>
          </a:p>
          <a:p>
            <a:endParaRPr lang="ru-RU" dirty="0"/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003495"/>
            <a:ext cx="1951914" cy="200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9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01568"/>
            <a:ext cx="8229600" cy="4379759"/>
          </a:xfrm>
        </p:spPr>
        <p:txBody>
          <a:bodyPr/>
          <a:lstStyle/>
          <a:p>
            <a:pPr marL="552450" indent="-5524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вопросы отвечают наречия?</a:t>
            </a:r>
          </a:p>
          <a:p>
            <a:pPr marL="552450" indent="-5524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обозначают наречия?</a:t>
            </a:r>
          </a:p>
          <a:p>
            <a:pPr marL="552450" indent="-5524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частью речи связаны наречия?</a:t>
            </a:r>
          </a:p>
          <a:p>
            <a:pPr marL="552450" indent="-5524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членом предложения являются наречия?</a:t>
            </a:r>
          </a:p>
          <a:p>
            <a:pPr marL="552450" indent="-5524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играют в нашей речи наречия?</a:t>
            </a:r>
          </a:p>
          <a:p>
            <a:endParaRPr lang="ru-RU" dirty="0"/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097" y="0"/>
            <a:ext cx="1951914" cy="200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0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112568"/>
          </a:xfrm>
        </p:spPr>
        <p:txBody>
          <a:bodyPr/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каждый раз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душой, с терпением, с умом.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ждет великая награда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та награда в нем самом...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Сабир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Абдулла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узбекский поэт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89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1000100" y="1988840"/>
            <a:ext cx="7334297" cy="216024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6000" b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82001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молодцы!</a:t>
            </a:r>
            <a:endParaRPr lang="ru-RU" sz="6000" b="1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>
                  <a:alpha val="82001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58378" name="Picture 10" descr="4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4000504"/>
            <a:ext cx="12382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2910" y="3143248"/>
            <a:ext cx="6900882" cy="2400304"/>
          </a:xfrm>
        </p:spPr>
        <p:txBody>
          <a:bodyPr/>
          <a:lstStyle/>
          <a:p>
            <a:pPr>
              <a:buNone/>
            </a:pPr>
            <a:endParaRPr lang="ru-RU" b="1" dirty="0"/>
          </a:p>
        </p:txBody>
      </p:sp>
      <p:pic>
        <p:nvPicPr>
          <p:cNvPr id="6" name="Рисунок 2" descr="сова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023"/>
            <a:ext cx="2736304" cy="280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Девиз урока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204864"/>
            <a:ext cx="7499176" cy="3921299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вы хотите, чтобы жизнь улыбалась вам, подарите ей сначала свое хорошее настроение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8640"/>
            <a:ext cx="2270048" cy="232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15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на уроке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5" y="1417638"/>
            <a:ext cx="7962253" cy="517971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уроке будь старательным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6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спокойным и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внимательным.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Всё пиши, не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отставая,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слушай, не перебивая.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Говори всё чётко, внятно,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всем понятно.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отвечать, </a:t>
            </a:r>
            <a:endParaRPr lang="ru-RU" sz="3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руку поднимать.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98" y="2592732"/>
            <a:ext cx="2129605" cy="2183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37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из словаря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Б.седа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вп.реди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just">
              <a:buNone/>
            </a:pP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вежл.вый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медл.нн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marL="0" indent="0" algn="just">
              <a:buNone/>
            </a:pP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г.реть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гр.ном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just">
              <a:buNone/>
            </a:pPr>
            <a:r>
              <a:rPr lang="ru-RU" sz="4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н.рмальн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61048"/>
            <a:ext cx="2620962" cy="254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21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Пословица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88840"/>
            <a:ext cx="7643192" cy="4137323"/>
          </a:xfrm>
        </p:spPr>
        <p:txBody>
          <a:bodyPr/>
          <a:lstStyle/>
          <a:p>
            <a:pPr marL="0" indent="0" algn="ctr">
              <a:buNone/>
            </a:pPr>
            <a:endParaRPr lang="ru-RU" sz="4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голова хорошо, </a:t>
            </a:r>
            <a:endParaRPr lang="ru-RU" sz="48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48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лучше»</a:t>
            </a:r>
            <a:endParaRPr lang="ru-RU" sz="4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624" y="548680"/>
            <a:ext cx="2257336" cy="2314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774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из словаря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Беседа, впереди, </a:t>
            </a:r>
          </a:p>
          <a:p>
            <a:pPr marL="0" indent="0" algn="just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вежливый, медленн</a:t>
            </a: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just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гореть, агроном, </a:t>
            </a:r>
          </a:p>
          <a:p>
            <a:pPr marL="0" indent="0" algn="just">
              <a:buNone/>
            </a:pPr>
            <a:r>
              <a:rPr lang="ru-RU" sz="4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орошо. </a:t>
            </a:r>
            <a:endParaRPr lang="ru-RU" sz="4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2404938" cy="246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7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8003232" cy="4425355"/>
          </a:xfrm>
        </p:spPr>
        <p:txBody>
          <a:bodyPr/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без ошибок</a:t>
            </a:r>
          </a:p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одна ошибка</a:t>
            </a:r>
          </a:p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-две ошибки</a:t>
            </a:r>
          </a:p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«2»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более трех ошибок</a:t>
            </a:r>
          </a:p>
        </p:txBody>
      </p:sp>
      <p:pic>
        <p:nvPicPr>
          <p:cNvPr id="4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628800"/>
            <a:ext cx="204549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0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816424"/>
          </a:xfrm>
        </p:spPr>
        <p:txBody>
          <a:bodyPr/>
          <a:lstStyle/>
          <a:p>
            <a:r>
              <a:rPr lang="ru-RU" sz="8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НАРЕЧИЕ</a:t>
            </a:r>
            <a:endParaRPr lang="ru-RU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сов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005263"/>
            <a:ext cx="2620962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66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568</TotalTime>
  <Words>411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1_Тема Office</vt:lpstr>
      <vt:lpstr>  Урок русского языка  </vt:lpstr>
      <vt:lpstr>  Учите русский каждый раз с душой, с терпением, с умом. Вас ждет великая награда И та награда в нем самом...    Сабир Абдулла  узбекский поэт  </vt:lpstr>
      <vt:lpstr>Девиз урока</vt:lpstr>
      <vt:lpstr>Правила поведения на уроке</vt:lpstr>
      <vt:lpstr>Слова из словаря</vt:lpstr>
      <vt:lpstr>Пословица</vt:lpstr>
      <vt:lpstr>Слова из словаря</vt:lpstr>
      <vt:lpstr>Критерии оценивания</vt:lpstr>
      <vt:lpstr>НАРЕЧИЕ</vt:lpstr>
      <vt:lpstr>ЦЕЛИ УРОКА</vt:lpstr>
      <vt:lpstr>План изучения наречия</vt:lpstr>
      <vt:lpstr>Физминутка «Антонимы»</vt:lpstr>
      <vt:lpstr>Пословица</vt:lpstr>
      <vt:lpstr>Правило работы в группах</vt:lpstr>
      <vt:lpstr>Сведения о языке</vt:lpstr>
      <vt:lpstr>«Русский язык необыкновенно богат наречиями, которые делают нашу речь точной, образной, выразительной»                         Максим Горький </vt:lpstr>
      <vt:lpstr>Проверяем</vt:lpstr>
      <vt:lpstr>Критерии оценивания</vt:lpstr>
      <vt:lpstr>Итог урока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Хрычёва Т.П.</dc:creator>
  <cp:lastModifiedBy>Марина</cp:lastModifiedBy>
  <cp:revision>53</cp:revision>
  <dcterms:created xsi:type="dcterms:W3CDTF">2013-02-06T17:55:49Z</dcterms:created>
  <dcterms:modified xsi:type="dcterms:W3CDTF">2016-10-27T14:35:01Z</dcterms:modified>
</cp:coreProperties>
</file>