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62" r:id="rId5"/>
    <p:sldId id="264" r:id="rId6"/>
    <p:sldId id="271" r:id="rId7"/>
    <p:sldId id="270" r:id="rId8"/>
    <p:sldId id="296" r:id="rId9"/>
    <p:sldId id="283" r:id="rId10"/>
    <p:sldId id="285" r:id="rId11"/>
    <p:sldId id="306" r:id="rId12"/>
    <p:sldId id="307" r:id="rId13"/>
    <p:sldId id="295" r:id="rId14"/>
    <p:sldId id="298" r:id="rId15"/>
    <p:sldId id="301" r:id="rId16"/>
    <p:sldId id="302" r:id="rId17"/>
    <p:sldId id="30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978" autoAdjust="0"/>
    <p:restoredTop sz="94709" autoAdjust="0"/>
  </p:normalViewPr>
  <p:slideViewPr>
    <p:cSldViewPr>
      <p:cViewPr>
        <p:scale>
          <a:sx n="58" d="100"/>
          <a:sy n="58" d="100"/>
        </p:scale>
        <p:origin x="-67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8AFC3-A9F0-4AB5-AC51-8EB50EFF30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7C9C0-98E8-45DB-A400-F1D216471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perpopugai.ru/forum/go.php?to=http://smiles.33b.ru/smile.42201.html" TargetMode="External"/><Relationship Id="rId2" Type="http://schemas.openxmlformats.org/officeDocument/2006/relationships/hyperlink" Target="mailto:tresvyatskaya@yandex.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ke.skyper.ru/photoplace/foto.php?id=44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42138" cy="414338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>
                <a:solidFill>
                  <a:schemeClr val="tx1"/>
                </a:solidFill>
              </a:rPr>
              <a:t>МКОУ « </a:t>
            </a:r>
            <a:r>
              <a:rPr lang="ru-RU" sz="2700" b="1" dirty="0" err="1" smtClean="0">
                <a:solidFill>
                  <a:schemeClr val="tx1"/>
                </a:solidFill>
              </a:rPr>
              <a:t>Тресвятская</a:t>
            </a:r>
            <a:r>
              <a:rPr lang="ru-RU" sz="2700" b="1" dirty="0" smtClean="0">
                <a:solidFill>
                  <a:schemeClr val="tx1"/>
                </a:solidFill>
              </a:rPr>
              <a:t> СОШ имени В.М. </a:t>
            </a:r>
            <a:r>
              <a:rPr lang="ru-RU" sz="2700" b="1" dirty="0" err="1" smtClean="0">
                <a:solidFill>
                  <a:schemeClr val="tx1"/>
                </a:solidFill>
              </a:rPr>
              <a:t>Пескова</a:t>
            </a:r>
            <a:r>
              <a:rPr lang="ru-RU" sz="2700" b="1" dirty="0" smtClean="0">
                <a:solidFill>
                  <a:schemeClr val="tx1"/>
                </a:solidFill>
              </a:rPr>
              <a:t>»</a:t>
            </a:r>
            <a:r>
              <a:rPr lang="ru-RU" sz="2700" b="1" dirty="0" smtClean="0"/>
              <a:t> </a:t>
            </a:r>
            <a:r>
              <a:rPr lang="ru-RU" sz="2000" dirty="0" err="1" smtClean="0"/>
              <a:t>Новоусманского</a:t>
            </a:r>
            <a:r>
              <a:rPr lang="ru-RU" sz="2000" dirty="0" smtClean="0"/>
              <a:t> муниципального района Воронежской области.</a:t>
            </a:r>
            <a:br>
              <a:rPr lang="ru-RU" sz="2000" dirty="0" smtClean="0"/>
            </a:br>
            <a:r>
              <a:rPr lang="ru-RU" sz="2000" dirty="0" smtClean="0"/>
              <a:t>396330  п. Воля, ул. Садовая  61а.</a:t>
            </a:r>
            <a:br>
              <a:rPr lang="ru-RU" sz="2000" dirty="0" smtClean="0"/>
            </a:br>
            <a:r>
              <a:rPr lang="ru-RU" sz="2000" dirty="0" err="1" smtClean="0"/>
              <a:t>Тлф</a:t>
            </a:r>
            <a:r>
              <a:rPr lang="en-US" sz="2000" dirty="0" smtClean="0"/>
              <a:t>. </a:t>
            </a:r>
            <a:r>
              <a:rPr lang="ru-RU" sz="2000" dirty="0" smtClean="0"/>
              <a:t>Факс</a:t>
            </a:r>
            <a:r>
              <a:rPr lang="en-US" sz="2000" dirty="0" smtClean="0"/>
              <a:t> 8(47341)3-51-96. E-mail: </a:t>
            </a:r>
            <a:r>
              <a:rPr lang="en-US" sz="2000" dirty="0" smtClean="0">
                <a:hlinkClick r:id="rId2"/>
              </a:rPr>
              <a:t>tresvyatskaya@yandex.ru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b="1" dirty="0" smtClean="0"/>
              <a:t>Коллективный учебный проект: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i="1" dirty="0" smtClean="0">
                <a:solidFill>
                  <a:schemeClr val="accent6"/>
                </a:solidFill>
              </a:rPr>
              <a:t>«Покормите птиц зимой»</a:t>
            </a:r>
            <a:r>
              <a:rPr lang="ru-RU" i="1" dirty="0" smtClean="0">
                <a:solidFill>
                  <a:schemeClr val="accent6"/>
                </a:solidFill>
              </a:rPr>
              <a:t/>
            </a:r>
            <a:br>
              <a:rPr lang="ru-RU" i="1" dirty="0" smtClean="0">
                <a:solidFill>
                  <a:schemeClr val="accent6"/>
                </a:solidFill>
              </a:rPr>
            </a:br>
            <a:endParaRPr lang="ru-RU" i="1" dirty="0">
              <a:solidFill>
                <a:schemeClr val="accent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929066"/>
            <a:ext cx="7854696" cy="221457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для учеников 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3-А класса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            Руководитель: </a:t>
            </a:r>
          </a:p>
          <a:p>
            <a:pPr algn="l"/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 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учитель начальных классов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                         Волкова Е.А.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9b5ae8e5c6dfbaf1a66dde33fbcf085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5373688"/>
            <a:ext cx="1590675" cy="1000125"/>
          </a:xfrm>
          <a:prstGeom prst="rect">
            <a:avLst/>
          </a:prstGeom>
          <a:noFill/>
        </p:spPr>
      </p:pic>
      <p:pic>
        <p:nvPicPr>
          <p:cNvPr id="6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714488"/>
            <a:ext cx="638175" cy="476250"/>
          </a:xfrm>
          <a:prstGeom prst="rect">
            <a:avLst/>
          </a:prstGeom>
          <a:noFill/>
        </p:spPr>
      </p:pic>
      <p:pic>
        <p:nvPicPr>
          <p:cNvPr id="7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786190"/>
            <a:ext cx="638175" cy="476250"/>
          </a:xfrm>
          <a:prstGeom prst="rect">
            <a:avLst/>
          </a:prstGeom>
          <a:noFill/>
        </p:spPr>
      </p:pic>
      <p:pic>
        <p:nvPicPr>
          <p:cNvPr id="8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5643578"/>
            <a:ext cx="638175" cy="476250"/>
          </a:xfrm>
          <a:prstGeom prst="rect">
            <a:avLst/>
          </a:prstGeom>
          <a:noFill/>
        </p:spPr>
      </p:pic>
      <p:pic>
        <p:nvPicPr>
          <p:cNvPr id="9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1142984"/>
            <a:ext cx="638175" cy="476250"/>
          </a:xfrm>
          <a:prstGeom prst="rect">
            <a:avLst/>
          </a:prstGeom>
          <a:noFill/>
        </p:spPr>
      </p:pic>
      <p:pic>
        <p:nvPicPr>
          <p:cNvPr id="10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5072074"/>
            <a:ext cx="638175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>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0"/>
            <a:ext cx="7992888" cy="14287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3 этап.         </a:t>
            </a:r>
            <a:r>
              <a:rPr lang="ru-RU" sz="2400" b="1" dirty="0" smtClean="0"/>
              <a:t>Мы решили сделать </a:t>
            </a:r>
            <a:r>
              <a:rPr lang="ru-RU" sz="2400" b="1" dirty="0" smtClean="0">
                <a:solidFill>
                  <a:srgbClr val="C00000"/>
                </a:solidFill>
              </a:rPr>
              <a:t>«Кормушки-игрушки».</a:t>
            </a:r>
          </a:p>
          <a:p>
            <a:pPr algn="ctr">
              <a:buNone/>
            </a:pPr>
            <a:r>
              <a:rPr lang="ru-RU" sz="2400" b="1" dirty="0" smtClean="0"/>
              <a:t>В  преддверии новогодних праздников и птичек покормим и деревья нарядим!!!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14422"/>
            <a:ext cx="91440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Этапы изготовления «Кормушек-игрушек»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Приготовим инструменты: ножницы, клей ПВА, кисть, нить, бумага, ручка, салфетка;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Приготовим материалы: еловые шишки, семена.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Организуем рабочее место.</a:t>
            </a: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Администратор\Рабочий стол\птицы 2018\20171222_114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15421" y="3042109"/>
            <a:ext cx="3655374" cy="3714776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птицы 2018\20171222_114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026140" y="2831984"/>
            <a:ext cx="3500460" cy="4122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6369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rgbClr val="002060"/>
                </a:solidFill>
              </a:rPr>
              <a:t>4.Обвяжем шишку нитью и                             5.Кистью обмажем шишку клеем.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прикрепим именной флажок.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C:\Documents and Settings\Администратор\Рабочий стол\птицы 2018\20171222_115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3357586" cy="2571768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тор\Рабочий стол\птицы 2018\20171222_115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071546"/>
            <a:ext cx="3357586" cy="25181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3786190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6.Аккуратно обваляем  шишку  в семенах.                   7. Сушка.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2" name="Picture 4" descr="C:\Documents and Settings\Администратор\Рабочий стол\птицы 2018\20171222_1154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4357694"/>
            <a:ext cx="3571900" cy="2143140"/>
          </a:xfrm>
          <a:prstGeom prst="rect">
            <a:avLst/>
          </a:prstGeom>
          <a:noFill/>
        </p:spPr>
      </p:pic>
      <p:pic>
        <p:nvPicPr>
          <p:cNvPr id="2053" name="Picture 5" descr="C:\Documents and Settings\Администратор\Рабочий стол\птицы 2018\20171222_1227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357694"/>
            <a:ext cx="311940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128586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4 этап. Идём развешивать «</a:t>
            </a:r>
            <a:r>
              <a:rPr lang="ru-RU" sz="2400" b="1" smtClean="0">
                <a:solidFill>
                  <a:schemeClr val="accent4">
                    <a:lumMod val="50000"/>
                  </a:schemeClr>
                </a:solidFill>
              </a:rPr>
              <a:t>Кормушки-игрушки»!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 descr="C:\Documents and Settings\Администратор\Рабочий стол\птицы 2018\20171227_1242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птицы 2018\20171227_1244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7163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4 этап.</a:t>
            </a:r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4000" dirty="0" smtClean="0"/>
              <a:t>Подкормка. Наблюдения. Выводы.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Нужно размещать кормушки с расчётом, чтобы у птиц была возможность хорошего обозрения окружающего пространства. Это поможет им вовремя среагировать на приближающуюся опасность (например, кошку).</a:t>
            </a:r>
          </a:p>
          <a:p>
            <a:endParaRPr lang="ru-RU" sz="2800" dirty="0" smtClean="0"/>
          </a:p>
          <a:p>
            <a:endParaRPr lang="ru-RU" dirty="0"/>
          </a:p>
        </p:txBody>
      </p:sp>
      <p:pic>
        <p:nvPicPr>
          <p:cNvPr id="2050" name="Picture 2" descr="C:\Documents and Settings\Администратор\Рабочий стол\птицы 2018\20171227_1242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442616" y="2272499"/>
            <a:ext cx="4464087" cy="3490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7167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</a:rPr>
              <a:t>Зимой день короткий, а чтобы выжить, не замерзнуть, пищи нужно съесть больше, чем летом, организуем дежурство по птичьей столовой.</a:t>
            </a:r>
            <a:r>
              <a:rPr lang="ru-RU" sz="3200" b="1" i="1" dirty="0" smtClean="0">
                <a:solidFill>
                  <a:srgbClr val="0000FF"/>
                </a:solidFill>
              </a:rPr>
              <a:t>       </a:t>
            </a:r>
            <a:endParaRPr lang="ru-RU" sz="3200" dirty="0"/>
          </a:p>
        </p:txBody>
      </p:sp>
      <p:pic>
        <p:nvPicPr>
          <p:cNvPr id="1026" name="Picture 2" descr="C:\Documents and Settings\Администратор\Рабочий стол\птицы 2018\20171227_124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42976" y="2143116"/>
            <a:ext cx="6643734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Наше настроение и чувства.</a:t>
            </a:r>
            <a:endParaRPr lang="ru-RU" dirty="0">
              <a:latin typeface="+mn-lt"/>
            </a:endParaRPr>
          </a:p>
        </p:txBody>
      </p:sp>
      <p:pic>
        <p:nvPicPr>
          <p:cNvPr id="3074" name="Picture 2" descr="C:\Documents and Settings\Admin\Рабочий стол\лена\фото лена\школа\Новая папка\Фото0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500306"/>
            <a:ext cx="2571767" cy="3824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Admin\Рабочий стол\лена\фото лена\школа\Новая папка\Фото0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857496"/>
            <a:ext cx="200026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Admin\Рабочий стол\лена\фото лена\школа\школа\P10501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786058"/>
            <a:ext cx="378621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</a:rPr>
              <a:t>Покормите птиц зимой!</a:t>
            </a:r>
          </a:p>
          <a:p>
            <a:r>
              <a:rPr lang="ru-RU" sz="2800" b="1" dirty="0" smtClean="0">
                <a:latin typeface="Times New Roman" pitchFamily="18" charset="0"/>
              </a:rPr>
              <a:t>Пусть со всех концов</a:t>
            </a:r>
          </a:p>
          <a:p>
            <a:r>
              <a:rPr lang="ru-RU" sz="2800" b="1" dirty="0" smtClean="0">
                <a:latin typeface="Times New Roman" pitchFamily="18" charset="0"/>
              </a:rPr>
              <a:t>К вам слетятся, как домой,</a:t>
            </a:r>
          </a:p>
          <a:p>
            <a:r>
              <a:rPr lang="ru-RU" sz="2800" b="1" dirty="0" smtClean="0">
                <a:latin typeface="Times New Roman" pitchFamily="18" charset="0"/>
              </a:rPr>
              <a:t>Стайки на крыльцо.</a:t>
            </a:r>
          </a:p>
          <a:p>
            <a:endParaRPr lang="ru-RU" sz="2800" b="1" dirty="0" smtClean="0">
              <a:latin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</a:rPr>
              <a:t>Не богаты их корма,</a:t>
            </a:r>
          </a:p>
          <a:p>
            <a:r>
              <a:rPr lang="ru-RU" sz="2800" b="1" dirty="0" smtClean="0">
                <a:latin typeface="Times New Roman" pitchFamily="18" charset="0"/>
              </a:rPr>
              <a:t>Горсть зерна нужна,</a:t>
            </a:r>
          </a:p>
          <a:p>
            <a:r>
              <a:rPr lang="ru-RU" sz="2800" b="1" dirty="0" smtClean="0">
                <a:latin typeface="Times New Roman" pitchFamily="18" charset="0"/>
              </a:rPr>
              <a:t>Горсть одна – и не страшна</a:t>
            </a:r>
          </a:p>
          <a:p>
            <a:r>
              <a:rPr lang="ru-RU" sz="2800" b="1" dirty="0" smtClean="0">
                <a:latin typeface="Times New Roman" pitchFamily="18" charset="0"/>
              </a:rPr>
              <a:t>Будет им зима.</a:t>
            </a:r>
          </a:p>
          <a:p>
            <a:endParaRPr lang="ru-RU" dirty="0"/>
          </a:p>
        </p:txBody>
      </p:sp>
      <p:pic>
        <p:nvPicPr>
          <p:cNvPr id="5" name="Picture 3" descr="C:\Documents and Settings\Admin\Рабочий стол\лена\фото лена\школа\Новая папка\Фото0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071546"/>
            <a:ext cx="3429024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Планируем продолжать работу по подкормке птиц. 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http://img-fotki.yandex.ru/get/1/viktor-gaev.1/0_133d_49c3bfe3_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928802"/>
            <a:ext cx="542928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43174" y="12144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00364" y="1928802"/>
            <a:ext cx="3055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Спасибо!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429684" cy="586818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8" descr="d2cb88548b80da1cbb645576ccc50fd8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286388"/>
            <a:ext cx="638175" cy="4762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842968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Проблема:</a:t>
            </a:r>
            <a:r>
              <a:rPr lang="ru-RU" sz="2000" b="1" dirty="0" smtClean="0">
                <a:solidFill>
                  <a:srgbClr val="C00000"/>
                </a:solidFill>
              </a:rPr>
              <a:t> 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много птиц гибнет зимой: из десяти до весны доживает всего одна-две. Голодная птица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не переносит даже  слабых  морозов.</a:t>
            </a:r>
          </a:p>
          <a:p>
            <a:r>
              <a:rPr lang="ru-RU" sz="4400" b="1" dirty="0" smtClean="0">
                <a:solidFill>
                  <a:srgbClr val="FFC000"/>
                </a:solidFill>
              </a:rPr>
              <a:t> </a:t>
            </a:r>
            <a:endParaRPr lang="ru-RU" sz="4400" b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1285860"/>
            <a:ext cx="638175" cy="476250"/>
          </a:xfrm>
          <a:prstGeom prst="rect">
            <a:avLst/>
          </a:prstGeom>
          <a:noFill/>
        </p:spPr>
      </p:pic>
      <p:pic>
        <p:nvPicPr>
          <p:cNvPr id="7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5500702"/>
            <a:ext cx="638175" cy="476250"/>
          </a:xfrm>
          <a:prstGeom prst="rect">
            <a:avLst/>
          </a:prstGeom>
          <a:noFill/>
        </p:spPr>
      </p:pic>
      <p:pic>
        <p:nvPicPr>
          <p:cNvPr id="8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000504"/>
            <a:ext cx="638175" cy="476250"/>
          </a:xfrm>
          <a:prstGeom prst="rect">
            <a:avLst/>
          </a:prstGeom>
          <a:noFill/>
        </p:spPr>
      </p:pic>
      <p:pic>
        <p:nvPicPr>
          <p:cNvPr id="9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5825" y="5357826"/>
            <a:ext cx="638175" cy="476250"/>
          </a:xfrm>
          <a:prstGeom prst="rect">
            <a:avLst/>
          </a:prstGeom>
          <a:noFill/>
        </p:spPr>
      </p:pic>
      <p:pic>
        <p:nvPicPr>
          <p:cNvPr id="11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1285860"/>
            <a:ext cx="638175" cy="47625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00034" y="1643050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 проектной работы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– оказание помощи зимующим птицам посёлка Воля.</a:t>
            </a:r>
            <a:br>
              <a:rPr lang="ru-RU" sz="2400" b="1" i="1" dirty="0" smtClean="0">
                <a:latin typeface="Arial" pitchFamily="34" charset="0"/>
                <a:cs typeface="Arial" pitchFamily="34" charset="0"/>
              </a:rPr>
            </a:b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2714620"/>
            <a:ext cx="807249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Задачи:</a:t>
            </a:r>
          </a:p>
          <a:p>
            <a:r>
              <a:rPr lang="ru-RU" b="1" dirty="0" smtClean="0">
                <a:latin typeface="Century Gothic" pitchFamily="34" charset="0"/>
              </a:rPr>
              <a:t>-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Собрать информационный материал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о зимующих птицах.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-Заготовить корм для птиц.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-Практическое выполнение кормушек.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-Ухаживать и наблюдать за  кормушками.</a:t>
            </a:r>
          </a:p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-Привлечь одноклассников в оказании помощи птицам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3279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Этапы реализации проекта</a:t>
            </a:r>
            <a:r>
              <a:rPr lang="ru-RU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ru-RU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200" b="1" dirty="0" smtClean="0"/>
              <a:t>Реализация проекта предполагала наличие последовательных этапов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ru-RU" sz="3200" b="1" dirty="0" smtClean="0"/>
          </a:p>
          <a:p>
            <a:r>
              <a:rPr lang="ru-RU" sz="3200" b="1" dirty="0" smtClean="0"/>
              <a:t>1. Подбор материала по интересующей теме.</a:t>
            </a:r>
          </a:p>
          <a:p>
            <a:r>
              <a:rPr lang="ru-RU" sz="3200" b="1" dirty="0" smtClean="0"/>
              <a:t>2. Подготовка практической части.</a:t>
            </a:r>
          </a:p>
          <a:p>
            <a:r>
              <a:rPr lang="ru-RU" b="1" dirty="0" smtClean="0"/>
              <a:t>3.Изготовление кормушек.</a:t>
            </a:r>
            <a:endParaRPr lang="ru-RU" sz="3200" b="1" dirty="0" smtClean="0"/>
          </a:p>
          <a:p>
            <a:r>
              <a:rPr lang="ru-RU" b="1" dirty="0"/>
              <a:t>4</a:t>
            </a:r>
            <a:r>
              <a:rPr lang="ru-RU" sz="3200" b="1" dirty="0" smtClean="0"/>
              <a:t>. Развешивание кормушек </a:t>
            </a:r>
          </a:p>
          <a:p>
            <a:r>
              <a:rPr lang="ru-RU" b="1" dirty="0" smtClean="0"/>
              <a:t>5.</a:t>
            </a:r>
            <a:r>
              <a:rPr lang="ru-RU" sz="3200" b="1" dirty="0" smtClean="0"/>
              <a:t> </a:t>
            </a:r>
            <a:r>
              <a:rPr lang="ru-RU" b="1" dirty="0" smtClean="0"/>
              <a:t>Н</a:t>
            </a:r>
            <a:r>
              <a:rPr lang="ru-RU" sz="3200" b="1" dirty="0" smtClean="0"/>
              <a:t>аблюдение за птицами. Выводы.</a:t>
            </a:r>
            <a:endParaRPr lang="ru-RU" sz="3200" dirty="0"/>
          </a:p>
        </p:txBody>
      </p:sp>
      <p:pic>
        <p:nvPicPr>
          <p:cNvPr id="4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2000240"/>
            <a:ext cx="638175" cy="476250"/>
          </a:xfrm>
          <a:prstGeom prst="rect">
            <a:avLst/>
          </a:prstGeom>
          <a:noFill/>
        </p:spPr>
      </p:pic>
      <p:pic>
        <p:nvPicPr>
          <p:cNvPr id="5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5929330"/>
            <a:ext cx="638175" cy="476250"/>
          </a:xfrm>
          <a:prstGeom prst="rect">
            <a:avLst/>
          </a:prstGeom>
          <a:noFill/>
        </p:spPr>
      </p:pic>
      <p:pic>
        <p:nvPicPr>
          <p:cNvPr id="6" name="Picture 18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5715016"/>
            <a:ext cx="638175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00198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Зимующие птицы п.Воля.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532449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i="1" dirty="0" smtClean="0"/>
          </a:p>
          <a:p>
            <a:pPr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Кто красуется на ветке 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/>
            </a:r>
            <a:b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</a:b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 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В желтой празднично жилетке?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/>
            </a:r>
            <a:b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</a:b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 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маленькая птичка,</a:t>
            </a:r>
            <a:b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А зовут её …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/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</a:br>
            <a:endParaRPr lang="ru-RU" sz="4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214290"/>
            <a:ext cx="1563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EEECE1"/>
                </a:solidFill>
                <a:latin typeface="Arial Black" pitchFamily="34" charset="0"/>
                <a:ea typeface="+mj-ea"/>
                <a:cs typeface="+mj-cs"/>
              </a:rPr>
              <a:t>1 этап.</a:t>
            </a:r>
            <a:endParaRPr lang="ru-RU" dirty="0"/>
          </a:p>
        </p:txBody>
      </p:sp>
      <p:pic>
        <p:nvPicPr>
          <p:cNvPr id="6" name="Содержимое 3" descr="C:\Documents and Settings\Uzer\Рабочий стол\Птицы\Синици\img_55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877907"/>
            <a:ext cx="4462066" cy="3337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2643230"/>
            <a:ext cx="3429024" cy="4429156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4114832" cy="264322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latin typeface="Century Gothic" pitchFamily="34" charset="0"/>
              </a:rPr>
              <a:t>Зимой на ветках яблоки</a:t>
            </a:r>
          </a:p>
          <a:p>
            <a:pPr>
              <a:buNone/>
            </a:pPr>
            <a:r>
              <a:rPr lang="ru-RU" sz="2400" b="1" dirty="0" smtClean="0">
                <a:latin typeface="Century Gothic" pitchFamily="34" charset="0"/>
              </a:rPr>
              <a:t>Скорей их собери,</a:t>
            </a:r>
          </a:p>
          <a:p>
            <a:pPr>
              <a:buNone/>
            </a:pPr>
            <a:r>
              <a:rPr lang="ru-RU" sz="2400" b="1" dirty="0" smtClean="0">
                <a:latin typeface="Century Gothic" pitchFamily="34" charset="0"/>
              </a:rPr>
              <a:t>Но вдруг вспорхнули яблоки-</a:t>
            </a:r>
          </a:p>
          <a:p>
            <a:pPr>
              <a:buNone/>
            </a:pPr>
            <a:r>
              <a:rPr lang="ru-RU" sz="2400" b="1" dirty="0" smtClean="0">
                <a:latin typeface="Century Gothic" pitchFamily="34" charset="0"/>
              </a:rPr>
              <a:t>Ведь это ….</a:t>
            </a:r>
            <a:endParaRPr lang="ru-RU" sz="2400" b="1" dirty="0">
              <a:latin typeface="Century Gothic" pitchFamily="34" charset="0"/>
            </a:endParaRPr>
          </a:p>
        </p:txBody>
      </p:sp>
      <p:pic>
        <p:nvPicPr>
          <p:cNvPr id="5" name="Содержимое 3" descr="C:\Documents and Settings\Uzer\Рабочий стол\Птицы\Снегири\sneg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71744"/>
            <a:ext cx="321471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3438" y="214290"/>
            <a:ext cx="428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1430"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Эта птица так болтлива,                                                                                          Воровата, суетлива,                                                                                          Стрекотунья, белобока,                                                                                          а зовут её … </a:t>
            </a:r>
            <a:endParaRPr lang="ru-RU" sz="2400" b="1" dirty="0"/>
          </a:p>
        </p:txBody>
      </p:sp>
      <p:pic>
        <p:nvPicPr>
          <p:cNvPr id="7" name="Picture 2" descr="http://www.zooclub.ru/images/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143504" y="2500306"/>
            <a:ext cx="314327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4500562" cy="292895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entury Gothic" pitchFamily="34" charset="0"/>
              </a:rPr>
              <a:t>Птичка - невеличка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Ножки имеет,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А ходить не умеет.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Хочет сделать шажок -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Получается прыжок.</a:t>
            </a:r>
            <a:br>
              <a:rPr lang="ru-RU" sz="2400" b="1" dirty="0" smtClean="0">
                <a:latin typeface="Century Gothic" pitchFamily="34" charset="0"/>
              </a:rPr>
            </a:br>
            <a:endParaRPr lang="ru-RU" sz="2400" dirty="0">
              <a:latin typeface="Century Gothic" pitchFamily="34" charset="0"/>
            </a:endParaRPr>
          </a:p>
        </p:txBody>
      </p:sp>
      <p:pic>
        <p:nvPicPr>
          <p:cNvPr id="3" name="Picture 4" descr="http://elementy.ru/images/news/crow_c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86057"/>
            <a:ext cx="3429024" cy="299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Делай левой! | 64 Кб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395476"/>
            <a:ext cx="4286248" cy="3277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857752" y="642918"/>
            <a:ext cx="407196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Calibri" pitchFamily="34" charset="0"/>
                <a:cs typeface="Times New Roman" pitchFamily="18" charset="0"/>
              </a:rPr>
              <a:t>Известно с давних нам времён,</a:t>
            </a: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/>
            </a:r>
            <a:b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</a:br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  <a:ea typeface="Calibri" pitchFamily="34" charset="0"/>
                <a:cs typeface="Times New Roman" pitchFamily="18" charset="0"/>
              </a:rPr>
              <a:t>Что эта птица – почтальон.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86314" cy="250030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latin typeface="Century Gothic" pitchFamily="34" charset="0"/>
              </a:rPr>
              <a:t> Серый, маленький, смешной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 Скачет рядышком со мной.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 Я ему насыплю крошки,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 Отгоню подальше кошку.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 Ты чирикай веселей,</a:t>
            </a:r>
            <a:br>
              <a:rPr lang="ru-RU" sz="2400" b="1" dirty="0" smtClean="0">
                <a:latin typeface="Century Gothic" pitchFamily="34" charset="0"/>
              </a:rPr>
            </a:br>
            <a:r>
              <a:rPr lang="ru-RU" sz="2400" b="1" dirty="0" smtClean="0">
                <a:latin typeface="Century Gothic" pitchFamily="34" charset="0"/>
              </a:rPr>
              <a:t>  Мой хороший …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3" name="Picture 3" descr="vorobey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359169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572000" y="78579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</a:rPr>
              <a:t> </a:t>
            </a:r>
            <a:r>
              <a:rPr lang="ru-RU" b="1" dirty="0" smtClean="0">
                <a:latin typeface="Century Gothic" pitchFamily="34" charset="0"/>
              </a:rPr>
              <a:t>Зимой дятел - «кузнец».</a:t>
            </a:r>
          </a:p>
          <a:p>
            <a:r>
              <a:rPr lang="ru-RU" b="1" dirty="0" smtClean="0">
                <a:latin typeface="Century Gothic" pitchFamily="34" charset="0"/>
              </a:rPr>
              <a:t>Он ест семена сосны и</a:t>
            </a:r>
          </a:p>
          <a:p>
            <a:r>
              <a:rPr lang="ru-RU" b="1" dirty="0" smtClean="0">
                <a:latin typeface="Century Gothic" pitchFamily="34" charset="0"/>
              </a:rPr>
              <a:t>ели, которые достаёт из</a:t>
            </a:r>
          </a:p>
          <a:p>
            <a:r>
              <a:rPr lang="ru-RU" b="1" dirty="0" smtClean="0">
                <a:latin typeface="Century Gothic" pitchFamily="34" charset="0"/>
              </a:rPr>
              <a:t>шишек. Он срывает </a:t>
            </a:r>
          </a:p>
          <a:p>
            <a:r>
              <a:rPr lang="ru-RU" b="1" dirty="0" smtClean="0">
                <a:latin typeface="Century Gothic" pitchFamily="34" charset="0"/>
              </a:rPr>
              <a:t>шишку и летит с ней к</a:t>
            </a:r>
          </a:p>
          <a:p>
            <a:r>
              <a:rPr lang="ru-RU" b="1" dirty="0" smtClean="0">
                <a:latin typeface="Century Gothic" pitchFamily="34" charset="0"/>
              </a:rPr>
              <a:t>своей столовой. Забивает шишку в щель и начинает стучать по ней сильным клювом, доставать семена.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142852"/>
            <a:ext cx="2532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Это интересно!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2" descr="http://www.birds.kz/Dendrocopos%20major/main_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876"/>
            <a:ext cx="328614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4897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>
                <a:solidFill>
                  <a:srgbClr val="FFC000"/>
                </a:solidFill>
              </a:rPr>
              <a:t>2 этап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Подготовка практической части.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Рисуем  зимующих птиц. Представление лучших работ  на школьной выставке рисунков</a:t>
            </a:r>
            <a:endParaRPr lang="ru-RU" sz="2800" dirty="0"/>
          </a:p>
        </p:txBody>
      </p:sp>
      <p:pic>
        <p:nvPicPr>
          <p:cNvPr id="1026" name="Picture 2" descr="C:\Documents and Settings\Admin\Рабочий стол\лена\фото лена\школа\Новая папка\Фото0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857496"/>
            <a:ext cx="371477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Рабочий стол\лена\фото лена\школа\Новая папка\Фото0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7158" y="2857496"/>
            <a:ext cx="328614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«Поварята» составили меню для птичьей столовой</a:t>
            </a:r>
            <a:endParaRPr lang="ru-RU" sz="4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000497" y="1785926"/>
          <a:ext cx="4857782" cy="482311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49240"/>
                <a:gridCol w="1820920"/>
                <a:gridCol w="2587622"/>
              </a:tblGrid>
              <a:tr h="5000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№ </a:t>
                      </a:r>
                      <a:r>
                        <a:rPr lang="ru-RU" sz="1600" dirty="0" err="1" smtClean="0"/>
                        <a:t>п</a:t>
                      </a:r>
                      <a:r>
                        <a:rPr lang="ru-RU" sz="1600" dirty="0" smtClean="0"/>
                        <a:t>/</a:t>
                      </a:r>
                      <a:r>
                        <a:rPr lang="ru-RU" sz="1600" dirty="0" err="1" smtClean="0"/>
                        <a:t>п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ПТИЦЫ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ЧТО ЕДЯТ</a:t>
                      </a:r>
                      <a:endParaRPr lang="ru-RU" sz="1600" dirty="0"/>
                    </a:p>
                  </a:txBody>
                  <a:tcPr/>
                </a:tc>
              </a:tr>
              <a:tr h="92860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1.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ВОРОБЬИ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Хлебные крошки</a:t>
                      </a:r>
                    </a:p>
                    <a:p>
                      <a:pPr algn="ctr"/>
                      <a:r>
                        <a:rPr lang="ru-RU" sz="1600" b="0" dirty="0" smtClean="0"/>
                        <a:t>Пшено(лучше</a:t>
                      </a:r>
                      <a:r>
                        <a:rPr lang="ru-RU" sz="1600" b="0" baseline="0" dirty="0" smtClean="0"/>
                        <a:t> вареное)</a:t>
                      </a:r>
                      <a:endParaRPr lang="ru-RU" sz="1600" b="0" dirty="0" smtClean="0"/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</a:tr>
              <a:tr h="121433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2.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СИНИЦЫ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Семена подсолнуха</a:t>
                      </a:r>
                    </a:p>
                    <a:p>
                      <a:pPr algn="ctr"/>
                      <a:r>
                        <a:rPr lang="ru-RU" sz="1600" b="0" dirty="0" smtClean="0"/>
                        <a:t>Арбузные семечки</a:t>
                      </a:r>
                    </a:p>
                    <a:p>
                      <a:pPr algn="ctr"/>
                      <a:r>
                        <a:rPr lang="ru-RU" sz="1600" b="0" dirty="0" smtClean="0"/>
                        <a:t>Сырое сало или мясо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</a:tr>
              <a:tr h="92860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3.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ГОЛУБИ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Семечки</a:t>
                      </a:r>
                    </a:p>
                    <a:p>
                      <a:pPr algn="ctr"/>
                      <a:r>
                        <a:rPr lang="ru-RU" sz="1600" b="0" dirty="0" smtClean="0"/>
                        <a:t>Хлебные крошки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</a:tr>
              <a:tr h="92860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4.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СНЕГИРИ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Ягоды рябины</a:t>
                      </a:r>
                    </a:p>
                    <a:p>
                      <a:pPr algn="ctr"/>
                      <a:r>
                        <a:rPr lang="ru-RU" sz="1600" b="0" dirty="0" smtClean="0"/>
                        <a:t>Семена подсолнуха</a:t>
                      </a:r>
                    </a:p>
                    <a:p>
                      <a:pPr algn="ctr"/>
                      <a:endParaRPr lang="ru-RU" sz="1600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7" name="Picture 3" descr="C:\Documents and Settings\Admin\Рабочий стол\лена\фото лена\школа\школа\P1050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378621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</TotalTime>
  <Words>483</Words>
  <Application>Microsoft Office PowerPoint</Application>
  <PresentationFormat>Экран (4:3)</PresentationFormat>
  <Paragraphs>103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МКОУ « Тресвятская СОШ имени В.М. Пескова» Новоусманского муниципального района Воронежской области. 396330  п. Воля, ул. Садовая  61а. Тлф. Факс 8(47341)3-51-96. E-mail: tresvyatskaya@yandex.ru  Коллективный учебный проект: «Покормите птиц зимой» </vt:lpstr>
      <vt:lpstr> </vt:lpstr>
      <vt:lpstr>Этапы реализации проекта </vt:lpstr>
      <vt:lpstr>Зимующие птицы п.Воля.</vt:lpstr>
      <vt:lpstr> </vt:lpstr>
      <vt:lpstr>Птичка - невеличка Ножки имеет, А ходить не умеет. Хочет сделать шажок - Получается прыжок. </vt:lpstr>
      <vt:lpstr> Серый, маленький, смешной  Скачет рядышком со мной.  Я ему насыплю крошки,  Отгоню подальше кошку.  Ты чирикай веселей,   Мой хороший …</vt:lpstr>
      <vt:lpstr>   2 этап Подготовка практической части. </vt:lpstr>
      <vt:lpstr>«Поварята» составили меню для птичьей столовой</vt:lpstr>
      <vt:lpstr>            </vt:lpstr>
      <vt:lpstr>4.Обвяжем шишку нитью и                             5.Кистью обмажем шишку клеем. прикрепим именной флажок.                    </vt:lpstr>
      <vt:lpstr>4 этап. Идём развешивать «Кормушки-игрушки»! </vt:lpstr>
      <vt:lpstr>4 этап. Подкормка. Наблюдения. Выводы. </vt:lpstr>
      <vt:lpstr>Зимой день короткий, а чтобы выжить, не замерзнуть, пищи нужно съесть больше, чем летом, организуем дежурство по птичьей столовой.       </vt:lpstr>
      <vt:lpstr>Наше настроение и чувства.</vt:lpstr>
      <vt:lpstr>Презентация PowerPoint</vt:lpstr>
      <vt:lpstr>Планируем продолжать работу по подкормке птиц.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МКОУ « Тресвятская СОШ имени В.М. Пескова» Новоусманского муниципального района Воронежской области. 396330  п. Воля, ул. Садовая  61а. Тлф. Факс 8(47341)3-51-96. E-mail: tresvyatskaya@yandex.ru  Коллективный учебный проект: «Покормите птиц зимой» </dc:title>
  <cp:lastModifiedBy>User</cp:lastModifiedBy>
  <cp:revision>1</cp:revision>
  <dcterms:created xsi:type="dcterms:W3CDTF">2012-02-09T16:58:14Z</dcterms:created>
  <dcterms:modified xsi:type="dcterms:W3CDTF">2022-03-02T18:42:55Z</dcterms:modified>
</cp:coreProperties>
</file>