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77" r:id="rId6"/>
    <p:sldId id="271" r:id="rId7"/>
    <p:sldId id="264" r:id="rId8"/>
    <p:sldId id="266" r:id="rId9"/>
    <p:sldId id="269" r:id="rId10"/>
    <p:sldId id="270" r:id="rId11"/>
    <p:sldId id="268" r:id="rId12"/>
    <p:sldId id="272" r:id="rId13"/>
    <p:sldId id="274" r:id="rId14"/>
    <p:sldId id="265" r:id="rId15"/>
    <p:sldId id="267" r:id="rId16"/>
    <p:sldId id="276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37" autoAdjust="0"/>
  </p:normalViewPr>
  <p:slideViewPr>
    <p:cSldViewPr>
      <p:cViewPr>
        <p:scale>
          <a:sx n="77" d="100"/>
          <a:sy n="77" d="100"/>
        </p:scale>
        <p:origin x="-11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27C95-E375-4944-80B6-E527C8416175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6EBBD-E85C-4FA0-B113-A8EDBC6D0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744416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сенсорной культуры детей раннего возраста, используя нетрадиционные игры, методы и технологии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5373215"/>
            <a:ext cx="3528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Иванова Елена Александровна,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воспитатель, МБДОУ 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Полярные Зори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«Подводный мир»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ÐÐ°ÑÑÐ¸Ð½ÐºÐ¸ Ð¿Ð¾ Ð·Ð°Ð¿ÑÐ¾ÑÑ Ð¿Ð¾Ð´Ð²Ð¾Ð´Ð½ÑÐ¹ Ð¼Ð¸Ñ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886324"/>
            <a:ext cx="4762500" cy="1971676"/>
          </a:xfrm>
          <a:prstGeom prst="rect">
            <a:avLst/>
          </a:prstGeom>
          <a:noFill/>
        </p:spPr>
      </p:pic>
      <p:pic>
        <p:nvPicPr>
          <p:cNvPr id="8194" name="Picture 2" descr="C:\Users\!!!\Desktop\мурманск\Новая папка\20181129_1715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3203848" cy="1922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!!!\Desktop\мурманск\Новая папка\20181129_1535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492896"/>
            <a:ext cx="4932040" cy="2959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5482952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«Калейдоскоп»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8" name="Picture 12" descr="ÐÐ°ÑÑÐ¸Ð½ÐºÐ¸ Ð¿Ð¾ Ð·Ð°Ð¿ÑÐ¾ÑÑ ÐºÐ°Ð»ÐµÐ¹Ð´Ð¾ÑÐºÐ¾Ð¿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4200524"/>
            <a:ext cx="4762500" cy="2657476"/>
          </a:xfrm>
          <a:prstGeom prst="rect">
            <a:avLst/>
          </a:prstGeom>
          <a:noFill/>
        </p:spPr>
      </p:pic>
      <p:pic>
        <p:nvPicPr>
          <p:cNvPr id="6146" name="Picture 2" descr="C:\Users\!!!\Desktop\мурманск\Новая папка\20181129_154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7" y="1556792"/>
            <a:ext cx="3600401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!!!\Desktop\мурманск\Новая папка\20181129_1716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48680"/>
            <a:ext cx="288032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!!!\Desktop\мурманск\Новая папка\20181130_0843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01008"/>
            <a:ext cx="4032448" cy="2419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«Бусинки»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!!!\Desktop\мурманск\Новая папка\20181204_085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16832"/>
            <a:ext cx="3888432" cy="2333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C:\Users\!!!\Desktop\мурманск\Новая папка\20181204_0858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3888432" cy="2333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!!!\Desktop\ub5gMJLNgB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692696"/>
            <a:ext cx="360040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Сухой бассейн»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!!!\Desktop\мурманск\Новая папка\20181129_171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3011827" cy="1807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!!!\Desktop\мурманск\Новая папка\20181129_153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276872"/>
            <a:ext cx="7236296" cy="4341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5544616" cy="86409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«Новогодний сюрприз»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544" y="0"/>
            <a:ext cx="4104456" cy="4275475"/>
          </a:xfrm>
          <a:prstGeom prst="rect">
            <a:avLst/>
          </a:prstGeom>
          <a:noFill/>
        </p:spPr>
      </p:pic>
      <p:pic>
        <p:nvPicPr>
          <p:cNvPr id="9225" name="Picture 9" descr="C:\Users\!!!\Desktop\мурманск\Новая папка\20181128_092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00808"/>
            <a:ext cx="172819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6" name="Picture 10" descr="C:\Users\!!!\Desktop\мурманск\Новая папка\20181128_0924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2705539"/>
            <a:ext cx="1800200" cy="3000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8" name="Picture 12" descr="C:\Users\!!!\Desktop\мурманск\Новая папка\20181128_0925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645024"/>
            <a:ext cx="1769368" cy="2948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9" name="Picture 13" descr="C:\Users\!!!\Desktop\мурманск\Новая папка\20181128_0925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5696" y="3284984"/>
            <a:ext cx="1985392" cy="3308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!!!\Desktop\мурманск\Новая папка\20181129_1716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1412776"/>
            <a:ext cx="2291747" cy="1375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36004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«Облака»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!!!\Desktop\мурманск\Новая папка\20181128_094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780928"/>
            <a:ext cx="2273424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 descr="C:\Users\!!!\Desktop\мурманск\рисов файл\20181101_1538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348880"/>
            <a:ext cx="360040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!!!\Desktop\мурманск\Новая папка\20181128_0948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708920"/>
            <a:ext cx="2129408" cy="3549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9" name="Picture 11" descr="ÐÐ°ÑÑÐ¸Ð½ÐºÐ¸ Ð¿Ð¾ Ð·Ð°Ð¿ÑÐ¾ÑÑ Ð¾Ð±Ð»Ð°ÐºÐ°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37699" y="0"/>
            <a:ext cx="3713555" cy="2166240"/>
          </a:xfrm>
          <a:prstGeom prst="rect">
            <a:avLst/>
          </a:prstGeom>
          <a:noFill/>
        </p:spPr>
      </p:pic>
      <p:pic>
        <p:nvPicPr>
          <p:cNvPr id="10242" name="Picture 2" descr="C:\Users\!!!\Desktop\мурманск\Новая папка\20181129_1717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5621" y="476672"/>
            <a:ext cx="2760307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«Поиграем вместе»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!!!\Desktop\мурманск\Новая папка\20181130_0848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3011827" cy="1807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C:\Users\!!!\Desktop\мурманск\Новая папка\20181130_084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996952"/>
            <a:ext cx="2987824" cy="1792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6" name="Picture 4" descr="C:\Users\!!!\Desktop\мурманск\Новая папка\20181130_0850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869160"/>
            <a:ext cx="3000333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7" name="Picture 5" descr="C:\Users\!!!\Desktop\мурманск\Новая папка\20181130_0852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725144"/>
            <a:ext cx="3275856" cy="1965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8" name="Picture 6" descr="C:\Users\!!!\Desktop\мурманск\Новая папка\20181130_0852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1196752"/>
            <a:ext cx="2843808" cy="1706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352928" cy="583264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результате использования нетрадиционных методов, игр, новой технологии: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Microsoft JhengHei" pitchFamily="34" charset="-12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Microsoft JhengHei" pitchFamily="34" charset="-12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улучшается настроение и формируется интерес;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снижается страх перед процессом рисования;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появляется возможность экспериментировать;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развивается тактильная чувствительность,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цветовосприятие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развивается зрительно-моторная координация;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повышается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работоспособность, не утомляет ребенка;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развивается творческие возможности;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активизируется: мышление, внимание, воображение, восприятие, развитие мелкой моторики рук, ориентирование в пространстве и познавательное развитие.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6" y="0"/>
            <a:ext cx="911359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404665"/>
            <a:ext cx="799288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«Истоки способностей и дарования детей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на кончиках их пальцев. От пальцев, образно говоря, идут тончайшие нити -  ручейки, которые питают источник творческой мысли. Другими словами, чем больше мастерства в детской руке,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тем умнее ребенок»  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В.А.Сухомлинский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!!!\Desktop\мурманск\Diti-3-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9144000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3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8062664" cy="4464495"/>
          </a:xfrm>
        </p:spPr>
        <p:txBody>
          <a:bodyPr>
            <a:norm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Значение сенсорного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развития: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-стимулирует положительную мотивацию у ребёнка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вызывает радостное настроение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снимает страх перед процессом рисования;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-даёт возможность экспериментировать;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-развивает тактильную чувствительность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цветовосприятие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-способствует развитию зрительно-моторной координацию;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не утомляет ребенка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повышает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работоспособность;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-развивает творческое  мышление.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!!!\Desktop\мурманск\Diti-3-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6" y="0"/>
            <a:ext cx="911359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7" y="830615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                                   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Задачи:</a:t>
            </a:r>
          </a:p>
        </p:txBody>
      </p:sp>
      <p:pic>
        <p:nvPicPr>
          <p:cNvPr id="4098" name="Picture 2" descr="C:\Users\!!!\Desktop\мурманск\Diti-3-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9143999" cy="213285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43608" y="1844824"/>
            <a:ext cx="7056784" cy="201622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Формирование  у детей полноценного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восприятия окружающего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мира.</a:t>
            </a:r>
            <a:b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Создание 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условий для обогащения ребенка впечатлениями.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Обогащение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внешних восприятий через положительные эмоции.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76673"/>
            <a:ext cx="5937919" cy="57606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«Сенсорные пакетики»</a:t>
            </a:r>
            <a:endParaRPr lang="ru-RU" sz="2800" dirty="0"/>
          </a:p>
        </p:txBody>
      </p:sp>
      <p:pic>
        <p:nvPicPr>
          <p:cNvPr id="5" name="Picture 2" descr="C:\Users\!!!\Desktop\мурманск\Новая папка\20181129_160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432048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932040" y="3244334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«Что нам понадобится»</a:t>
            </a:r>
            <a:endParaRPr lang="ru-RU" sz="2800" dirty="0"/>
          </a:p>
        </p:txBody>
      </p:sp>
      <p:pic>
        <p:nvPicPr>
          <p:cNvPr id="7" name="Picture 2" descr="C:\Users\!!!\Desktop\мурманск\Новая папка\20181130_073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933056"/>
            <a:ext cx="4464496" cy="2678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!!!\Desktop\мурманск\ladon_ladosh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620688"/>
            <a:ext cx="1905266" cy="19052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404664"/>
            <a:ext cx="5122912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«Море»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60" name="Picture 12" descr="ÐÐ°ÑÑÐ¸Ð½ÐºÐ¸ Ð¿Ð¾ Ð·Ð°Ð¿ÑÐ¾ÑÑ Ð¼Ð¾ÑÐµ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9144000" cy="2492896"/>
          </a:xfrm>
          <a:prstGeom prst="rect">
            <a:avLst/>
          </a:prstGeom>
          <a:noFill/>
        </p:spPr>
      </p:pic>
      <p:pic>
        <p:nvPicPr>
          <p:cNvPr id="27662" name="Picture 1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5229200"/>
            <a:ext cx="7272808" cy="1477648"/>
          </a:xfrm>
          <a:prstGeom prst="rect">
            <a:avLst/>
          </a:prstGeom>
          <a:noFill/>
        </p:spPr>
      </p:pic>
      <p:pic>
        <p:nvPicPr>
          <p:cNvPr id="2050" name="Picture 2" descr="C:\Users\!!!\Desktop\мурманск\Новая папка\20181203_1538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348880"/>
            <a:ext cx="45720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!!!\Desktop\мурманск\Новая папка\20181203_1538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76872"/>
            <a:ext cx="4692013" cy="2815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!!!\Desktop\20181205_1005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88640"/>
            <a:ext cx="2771800" cy="166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«Летняя полянка»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!!!\Desktop\мурманск\цветочки-детские-png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1176"/>
            <a:ext cx="3923928" cy="2890528"/>
          </a:xfrm>
          <a:prstGeom prst="rect">
            <a:avLst/>
          </a:prstGeom>
          <a:noFill/>
        </p:spPr>
      </p:pic>
      <p:pic>
        <p:nvPicPr>
          <p:cNvPr id="5" name="Picture 4" descr="C:\Users\!!!\Desktop\мурманск\Новая папка\20181128_092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58" y="1268760"/>
            <a:ext cx="3646778" cy="537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!!!\Desktop\мурманск\Новая папка\20181129_1714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556792"/>
            <a:ext cx="3491880" cy="2095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6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«Волшебные пузырьки»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ÐÐ°ÑÑÐ¸Ð½ÐºÐ¸ Ð¿Ð¾ Ð·Ð°Ð¿ÑÐ¾ÑÑ Ð¿ÑÐ·ÑÑÑÐºÐ¸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2924944" cy="2924944"/>
          </a:xfrm>
          <a:prstGeom prst="rect">
            <a:avLst/>
          </a:prstGeom>
          <a:noFill/>
        </p:spPr>
      </p:pic>
      <p:pic>
        <p:nvPicPr>
          <p:cNvPr id="8197" name="Picture 5" descr="C:\Users\!!!\Desktop\мурманск\Новая папка\20181128_094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900941"/>
            <a:ext cx="2201416" cy="3669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8" name="Picture 6" descr="C:\Users\!!!\Desktop\мурманск\Новая папка\20181128_0945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2924944"/>
            <a:ext cx="2143810" cy="3573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C:\Users\!!!\Desktop\мурманск\Новая папка\20181129_1716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268760"/>
            <a:ext cx="3251853" cy="195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!!!\Desktop\58ff656811a4915ba5a41e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35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4104456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рисую….»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!!!\Desktop\мурманск\Новая папка\20181128_092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916832"/>
            <a:ext cx="2633464" cy="4389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79" name="Picture 3" descr="C:\Users\!!!\Desktop\мурманск\Новая папка\20181128_0921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060848"/>
            <a:ext cx="2619062" cy="4365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0" name="Picture 4" descr="C:\Users\!!!\Desktop\мурманск\ladon_ladosh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0"/>
            <a:ext cx="1905266" cy="1905266"/>
          </a:xfrm>
          <a:prstGeom prst="rect">
            <a:avLst/>
          </a:prstGeom>
          <a:noFill/>
        </p:spPr>
      </p:pic>
      <p:pic>
        <p:nvPicPr>
          <p:cNvPr id="7170" name="Picture 2" descr="C:\Users\!!!\Desktop\мурманск\Новая папка\20181203_1536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140968"/>
            <a:ext cx="2771800" cy="1663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!!!\Desktop\мурманск\Новая папка\20181129_1714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0648"/>
            <a:ext cx="2411760" cy="1447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216</Words>
  <Application>Microsoft Office PowerPoint</Application>
  <PresentationFormat>Экран (4:3)</PresentationFormat>
  <Paragraphs>33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«Формирование сенсорной культуры детей раннего возраста, используя нетрадиционные игры, методы и технологии»</vt:lpstr>
      <vt:lpstr>Слайд 2</vt:lpstr>
      <vt:lpstr>Значение сенсорного развития: -стимулирует положительную мотивацию у ребёнка, вызывает радостное настроение, снимает страх перед процессом рисования; -даёт возможность экспериментировать; -развивает тактильную чувствительность, цветовосприятие;  -способствует развитию зрительно-моторной координацию; - не утомляет ребенка, повышает  работоспособность; -развивает творческое  мышление. </vt:lpstr>
      <vt:lpstr>  Формирование  у детей полноценного восприятия окружающего мира. Создание  условий для обогащения ребенка впечатлениями. Обогащение внешних восприятий через положительные эмоции. </vt:lpstr>
      <vt:lpstr>Слайд 5</vt:lpstr>
      <vt:lpstr>«Море»  </vt:lpstr>
      <vt:lpstr>«Летняя полянка»</vt:lpstr>
      <vt:lpstr>«Волшебные пузырьки»</vt:lpstr>
      <vt:lpstr>«Я рисую….»</vt:lpstr>
      <vt:lpstr>«Подводный мир»</vt:lpstr>
      <vt:lpstr>«Калейдоскоп»</vt:lpstr>
      <vt:lpstr>«Бусинки»</vt:lpstr>
      <vt:lpstr>Сухой бассейн»</vt:lpstr>
      <vt:lpstr>«Новогодний сюрприз»</vt:lpstr>
      <vt:lpstr>«Облака»</vt:lpstr>
      <vt:lpstr>«Поиграем вместе»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нетрадиционных методов изодеятельности в сенсорном развитии детей»</dc:title>
  <dc:creator>!!!</dc:creator>
  <cp:lastModifiedBy>!!!</cp:lastModifiedBy>
  <cp:revision>67</cp:revision>
  <dcterms:created xsi:type="dcterms:W3CDTF">2018-11-18T09:09:50Z</dcterms:created>
  <dcterms:modified xsi:type="dcterms:W3CDTF">2025-03-27T05:42:17Z</dcterms:modified>
</cp:coreProperties>
</file>