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900" b="1" dirty="0" smtClean="0"/>
          </a:p>
          <a:p>
            <a:pPr marL="0" indent="0" algn="ctr">
              <a:buNone/>
            </a:pPr>
            <a:endParaRPr lang="ru-RU" sz="900" b="1" dirty="0"/>
          </a:p>
          <a:p>
            <a:pPr marL="0" indent="0" algn="ctr">
              <a:buNone/>
            </a:pPr>
            <a:endParaRPr lang="ru-RU" sz="900" b="1" dirty="0" smtClean="0"/>
          </a:p>
          <a:p>
            <a:pPr marL="0" indent="0" algn="ctr">
              <a:buNone/>
            </a:pPr>
            <a:r>
              <a:rPr lang="ru-RU" sz="4800" b="1" dirty="0" smtClean="0"/>
              <a:t>«</a:t>
            </a:r>
            <a:r>
              <a:rPr lang="ru-RU" sz="4800" b="1" dirty="0"/>
              <a:t>С детства дружбой дорожить </a:t>
            </a:r>
            <a:r>
              <a:rPr lang="ru-RU" sz="4800" b="1" dirty="0" smtClean="0"/>
              <a:t>учат</a:t>
            </a:r>
          </a:p>
          <a:p>
            <a:pPr marL="0" indent="0" algn="ctr">
              <a:buNone/>
            </a:pPr>
            <a:r>
              <a:rPr lang="ru-RU" sz="4800" b="1" dirty="0" smtClean="0"/>
              <a:t> </a:t>
            </a:r>
            <a:r>
              <a:rPr lang="ru-RU" sz="4800" b="1" dirty="0"/>
              <a:t>в школе…»</a:t>
            </a:r>
          </a:p>
        </p:txBody>
      </p:sp>
    </p:spTree>
    <p:extLst>
      <p:ext uri="{BB962C8B-B14F-4D97-AF65-F5344CB8AC3E}">
        <p14:creationId xmlns:p14="http://schemas.microsoft.com/office/powerpoint/2010/main" xmlns="" val="4207823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4800" dirty="0" smtClean="0"/>
              <a:t>Не </a:t>
            </a:r>
            <a:r>
              <a:rPr lang="ru-RU" sz="4800" dirty="0"/>
              <a:t>имей сто рублей,  </a:t>
            </a:r>
          </a:p>
        </p:txBody>
      </p:sp>
    </p:spTree>
    <p:extLst>
      <p:ext uri="{BB962C8B-B14F-4D97-AF65-F5344CB8AC3E}">
        <p14:creationId xmlns:p14="http://schemas.microsoft.com/office/powerpoint/2010/main" xmlns="" val="3790278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6600" dirty="0"/>
              <a:t>…а имей сто друзей.</a:t>
            </a:r>
          </a:p>
        </p:txBody>
      </p:sp>
    </p:spTree>
    <p:extLst>
      <p:ext uri="{BB962C8B-B14F-4D97-AF65-F5344CB8AC3E}">
        <p14:creationId xmlns:p14="http://schemas.microsoft.com/office/powerpoint/2010/main" xmlns="" val="229457935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dirty="0"/>
              <a:t>Нет друга – ищи, </a:t>
            </a:r>
          </a:p>
        </p:txBody>
      </p:sp>
    </p:spTree>
    <p:extLst>
      <p:ext uri="{BB962C8B-B14F-4D97-AF65-F5344CB8AC3E}">
        <p14:creationId xmlns:p14="http://schemas.microsoft.com/office/powerpoint/2010/main" xmlns="" val="877673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6000" dirty="0"/>
              <a:t>…а нашёл – береги.</a:t>
            </a:r>
          </a:p>
        </p:txBody>
      </p:sp>
    </p:spTree>
    <p:extLst>
      <p:ext uri="{BB962C8B-B14F-4D97-AF65-F5344CB8AC3E}">
        <p14:creationId xmlns:p14="http://schemas.microsoft.com/office/powerpoint/2010/main" xmlns="" val="2089479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6600" dirty="0" smtClean="0"/>
          </a:p>
          <a:p>
            <a:pPr marL="0" indent="0" algn="ctr">
              <a:buNone/>
            </a:pPr>
            <a:r>
              <a:rPr lang="ru-RU" sz="6600" dirty="0" smtClean="0"/>
              <a:t>Один </a:t>
            </a:r>
            <a:r>
              <a:rPr lang="ru-RU" sz="6600" dirty="0"/>
              <a:t>за всех, </a:t>
            </a:r>
          </a:p>
        </p:txBody>
      </p:sp>
    </p:spTree>
    <p:extLst>
      <p:ext uri="{BB962C8B-B14F-4D97-AF65-F5344CB8AC3E}">
        <p14:creationId xmlns:p14="http://schemas.microsoft.com/office/powerpoint/2010/main" xmlns="" val="769176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5400" dirty="0"/>
              <a:t>…все за одного</a:t>
            </a:r>
          </a:p>
        </p:txBody>
      </p:sp>
    </p:spTree>
    <p:extLst>
      <p:ext uri="{BB962C8B-B14F-4D97-AF65-F5344CB8AC3E}">
        <p14:creationId xmlns:p14="http://schemas.microsoft.com/office/powerpoint/2010/main" xmlns="" val="1092540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sz="4800" dirty="0" smtClean="0"/>
          </a:p>
          <a:p>
            <a:pPr marL="0" indent="0" algn="ctr">
              <a:buNone/>
            </a:pPr>
            <a:r>
              <a:rPr lang="ru-RU" sz="4800" dirty="0" smtClean="0"/>
              <a:t>Друзья познаются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xmlns="" val="31904607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8000" dirty="0"/>
              <a:t>…в беде.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14373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 algn="ctr">
              <a:buNone/>
            </a:pPr>
            <a:r>
              <a:rPr lang="ru-RU" sz="5400" dirty="0"/>
              <a:t>Крепкую дружбу </a:t>
            </a:r>
          </a:p>
        </p:txBody>
      </p:sp>
    </p:spTree>
    <p:extLst>
      <p:ext uri="{BB962C8B-B14F-4D97-AF65-F5344CB8AC3E}">
        <p14:creationId xmlns:p14="http://schemas.microsoft.com/office/powerpoint/2010/main" xmlns="" val="3626542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4000" dirty="0"/>
              <a:t>…и топором не разрубишь.</a:t>
            </a:r>
          </a:p>
        </p:txBody>
      </p:sp>
    </p:spTree>
    <p:extLst>
      <p:ext uri="{BB962C8B-B14F-4D97-AF65-F5344CB8AC3E}">
        <p14:creationId xmlns:p14="http://schemas.microsoft.com/office/powerpoint/2010/main" xmlns="" val="3613750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i="1" dirty="0"/>
              <a:t> </a:t>
            </a:r>
            <a:r>
              <a:rPr lang="ru-RU" sz="8800" i="1" dirty="0" smtClean="0"/>
              <a:t>Дружба </a:t>
            </a:r>
            <a:r>
              <a:rPr lang="ru-RU" sz="8800" i="1" dirty="0"/>
              <a:t>– это </a:t>
            </a:r>
            <a:r>
              <a:rPr lang="ru-RU" sz="8800" i="1" dirty="0" smtClean="0"/>
              <a:t>…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xmlns="" val="131350603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6000" dirty="0"/>
              <a:t>Один в поле </a:t>
            </a:r>
          </a:p>
        </p:txBody>
      </p:sp>
    </p:spTree>
    <p:extLst>
      <p:ext uri="{BB962C8B-B14F-4D97-AF65-F5344CB8AC3E}">
        <p14:creationId xmlns:p14="http://schemas.microsoft.com/office/powerpoint/2010/main" xmlns="" val="1016528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6600" dirty="0"/>
              <a:t>…не воин.</a:t>
            </a:r>
          </a:p>
        </p:txBody>
      </p:sp>
    </p:spTree>
    <p:extLst>
      <p:ext uri="{BB962C8B-B14F-4D97-AF65-F5344CB8AC3E}">
        <p14:creationId xmlns:p14="http://schemas.microsoft.com/office/powerpoint/2010/main" xmlns="" val="42942610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5400" dirty="0"/>
              <a:t>Новых друзей наживай, </a:t>
            </a:r>
          </a:p>
        </p:txBody>
      </p:sp>
    </p:spTree>
    <p:extLst>
      <p:ext uri="{BB962C8B-B14F-4D97-AF65-F5344CB8AC3E}">
        <p14:creationId xmlns:p14="http://schemas.microsoft.com/office/powerpoint/2010/main" xmlns="" val="22965403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4800" dirty="0"/>
              <a:t>…а старых не теряй!</a:t>
            </a:r>
          </a:p>
        </p:txBody>
      </p:sp>
    </p:spTree>
    <p:extLst>
      <p:ext uri="{BB962C8B-B14F-4D97-AF65-F5344CB8AC3E}">
        <p14:creationId xmlns:p14="http://schemas.microsoft.com/office/powerpoint/2010/main" xmlns="" val="2125020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4400" dirty="0"/>
              <a:t>На друга надейся, </a:t>
            </a:r>
          </a:p>
        </p:txBody>
      </p:sp>
    </p:spTree>
    <p:extLst>
      <p:ext uri="{BB962C8B-B14F-4D97-AF65-F5344CB8AC3E}">
        <p14:creationId xmlns:p14="http://schemas.microsoft.com/office/powerpoint/2010/main" xmlns="" val="80975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5400" dirty="0"/>
              <a:t>… а сам не плошай.</a:t>
            </a:r>
          </a:p>
        </p:txBody>
      </p:sp>
    </p:spTree>
    <p:extLst>
      <p:ext uri="{BB962C8B-B14F-4D97-AF65-F5344CB8AC3E}">
        <p14:creationId xmlns:p14="http://schemas.microsoft.com/office/powerpoint/2010/main" xmlns="" val="488096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1116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Главные правила дружбы</a:t>
            </a:r>
            <a:r>
              <a:rPr lang="ru-RU" dirty="0"/>
              <a:t>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8147248" cy="549322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Не </a:t>
            </a:r>
            <a:r>
              <a:rPr lang="ru-RU" dirty="0"/>
              <a:t>выдавать чужие секреты;</a:t>
            </a:r>
          </a:p>
          <a:p>
            <a:r>
              <a:rPr lang="ru-RU" dirty="0" smtClean="0"/>
              <a:t>Всегда </a:t>
            </a:r>
            <a:r>
              <a:rPr lang="ru-RU" dirty="0"/>
              <a:t>быть откровенным с другом;</a:t>
            </a:r>
          </a:p>
          <a:p>
            <a:r>
              <a:rPr lang="ru-RU" dirty="0" smtClean="0"/>
              <a:t>Не </a:t>
            </a:r>
            <a:r>
              <a:rPr lang="ru-RU" dirty="0"/>
              <a:t>бойся попросить прощения;</a:t>
            </a:r>
          </a:p>
          <a:p>
            <a:r>
              <a:rPr lang="ru-RU" dirty="0" smtClean="0"/>
              <a:t>Не </a:t>
            </a:r>
            <a:r>
              <a:rPr lang="ru-RU" dirty="0"/>
              <a:t>груби;</a:t>
            </a:r>
          </a:p>
          <a:p>
            <a:r>
              <a:rPr lang="ru-RU" dirty="0" smtClean="0"/>
              <a:t>Не </a:t>
            </a:r>
            <a:r>
              <a:rPr lang="ru-RU" dirty="0"/>
              <a:t>надо менять друзей;</a:t>
            </a:r>
          </a:p>
          <a:p>
            <a:r>
              <a:rPr lang="ru-RU" dirty="0" smtClean="0"/>
              <a:t>Надо </a:t>
            </a:r>
            <a:r>
              <a:rPr lang="ru-RU" dirty="0"/>
              <a:t>быть постоянным в дружбе;</a:t>
            </a:r>
          </a:p>
          <a:p>
            <a:r>
              <a:rPr lang="ru-RU" dirty="0" smtClean="0"/>
              <a:t>Не </a:t>
            </a:r>
            <a:r>
              <a:rPr lang="ru-RU" dirty="0"/>
              <a:t>ябедничай. Если друг в чем-то не прав, скажи сразу об этом, останови - если он занимается чем-то плохим;</a:t>
            </a:r>
          </a:p>
          <a:p>
            <a:r>
              <a:rPr lang="ru-RU" dirty="0" smtClean="0"/>
              <a:t>Если </a:t>
            </a:r>
            <a:r>
              <a:rPr lang="ru-RU" dirty="0"/>
              <a:t>ты за что-то обиделся на своего друга, постарайся поскорее забыть об этом и простить ему свою обиду. Не злись!</a:t>
            </a:r>
          </a:p>
          <a:p>
            <a:r>
              <a:rPr lang="ru-RU" dirty="0" smtClean="0"/>
              <a:t> </a:t>
            </a:r>
            <a:r>
              <a:rPr lang="ru-RU" dirty="0"/>
              <a:t>Если твой друг просит у тебя какую-нибудь игрушку или посмотреть – почитать книгу, не отказывай ему. Не жадничай!</a:t>
            </a:r>
          </a:p>
          <a:p>
            <a:r>
              <a:rPr lang="ru-RU" dirty="0" smtClean="0"/>
              <a:t>Радоваться </a:t>
            </a:r>
            <a:r>
              <a:rPr lang="ru-RU" dirty="0"/>
              <a:t>вместе с другом его успехам;</a:t>
            </a:r>
          </a:p>
          <a:p>
            <a:r>
              <a:rPr lang="ru-RU" dirty="0" smtClean="0"/>
              <a:t>Дорожи </a:t>
            </a:r>
            <a:r>
              <a:rPr lang="ru-RU" dirty="0"/>
              <a:t>школьной дружбой, цени свой класс и свою школу.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8012081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800" b="1" dirty="0" smtClean="0"/>
              <a:t>Дружба</a:t>
            </a:r>
            <a:r>
              <a:rPr lang="ru-RU" sz="4800" dirty="0" smtClean="0"/>
              <a:t> </a:t>
            </a:r>
            <a:r>
              <a:rPr lang="ru-RU" sz="4800" dirty="0"/>
              <a:t>– это близкие отношения, основанные на взаимном доверии. Привязанности, общности интересов».</a:t>
            </a:r>
          </a:p>
        </p:txBody>
      </p:sp>
    </p:spTree>
    <p:extLst>
      <p:ext uri="{BB962C8B-B14F-4D97-AF65-F5344CB8AC3E}">
        <p14:creationId xmlns:p14="http://schemas.microsoft.com/office/powerpoint/2010/main" xmlns="" val="107742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2948358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8464" y="3501008"/>
            <a:ext cx="4629086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40915"/>
            <a:ext cx="3086622" cy="3579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0"/>
            <a:ext cx="2560960" cy="2560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9878" y="121240"/>
            <a:ext cx="2683715" cy="1786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6783" y="2060848"/>
            <a:ext cx="2316810" cy="2631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52672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4000" dirty="0"/>
              <a:t>Друг – это тот, кто связан с кем-нибудь взаимным доверием, преданностью, любовью.</a:t>
            </a:r>
          </a:p>
          <a:p>
            <a:r>
              <a:rPr lang="ru-RU" sz="4000" dirty="0"/>
              <a:t>Друг – это человек, который связан с кем-нибудь дружбой.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22105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6600" dirty="0" smtClean="0"/>
          </a:p>
          <a:p>
            <a:pPr marL="0" indent="0">
              <a:buNone/>
            </a:pPr>
            <a:r>
              <a:rPr lang="ru-RU" sz="6600" dirty="0" smtClean="0"/>
              <a:t>Сам погибай,    …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xmlns="" val="561617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sz="4800" dirty="0" smtClean="0"/>
          </a:p>
          <a:p>
            <a:pPr marL="0" indent="0" algn="ctr">
              <a:buNone/>
            </a:pPr>
            <a:endParaRPr lang="ru-RU" sz="4800" dirty="0"/>
          </a:p>
          <a:p>
            <a:pPr marL="0" indent="0" algn="ctr">
              <a:buNone/>
            </a:pPr>
            <a:r>
              <a:rPr lang="ru-RU" sz="4800" dirty="0" smtClean="0"/>
              <a:t>...а </a:t>
            </a:r>
            <a:r>
              <a:rPr lang="ru-RU" sz="4800" dirty="0"/>
              <a:t>товарища выручай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89206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4000" dirty="0"/>
              <a:t>Старый друг лучше </a:t>
            </a:r>
            <a:r>
              <a:rPr lang="ru-RU" sz="4000" dirty="0" smtClean="0"/>
              <a:t>…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450085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 algn="ctr">
              <a:buNone/>
            </a:pPr>
            <a:r>
              <a:rPr lang="ru-RU" sz="8000" dirty="0" smtClean="0"/>
              <a:t>…новых </a:t>
            </a:r>
            <a:r>
              <a:rPr lang="ru-RU" sz="8000" dirty="0"/>
              <a:t>двух.</a:t>
            </a:r>
          </a:p>
        </p:txBody>
      </p:sp>
    </p:spTree>
    <p:extLst>
      <p:ext uri="{BB962C8B-B14F-4D97-AF65-F5344CB8AC3E}">
        <p14:creationId xmlns:p14="http://schemas.microsoft.com/office/powerpoint/2010/main" xmlns="" val="391830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37</TotalTime>
  <Words>260</Words>
  <Application>Microsoft Office PowerPoint</Application>
  <PresentationFormat>Экран (4:3)</PresentationFormat>
  <Paragraphs>88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Главные правила дружбы: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GMR</cp:lastModifiedBy>
  <cp:revision>6</cp:revision>
  <dcterms:created xsi:type="dcterms:W3CDTF">2024-09-26T05:40:39Z</dcterms:created>
  <dcterms:modified xsi:type="dcterms:W3CDTF">2025-10-12T19:24:10Z</dcterms:modified>
</cp:coreProperties>
</file>