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87" r:id="rId2"/>
    <p:sldId id="259" r:id="rId3"/>
    <p:sldId id="293" r:id="rId4"/>
    <p:sldId id="266" r:id="rId5"/>
    <p:sldId id="282" r:id="rId6"/>
    <p:sldId id="263" r:id="rId7"/>
    <p:sldId id="294" r:id="rId8"/>
    <p:sldId id="274" r:id="rId9"/>
    <p:sldId id="276" r:id="rId10"/>
    <p:sldId id="278" r:id="rId11"/>
    <p:sldId id="292" r:id="rId12"/>
    <p:sldId id="288" r:id="rId13"/>
    <p:sldId id="270" r:id="rId14"/>
    <p:sldId id="29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8" autoAdjust="0"/>
  </p:normalViewPr>
  <p:slideViewPr>
    <p:cSldViewPr>
      <p:cViewPr>
        <p:scale>
          <a:sx n="60" d="100"/>
          <a:sy n="60" d="100"/>
        </p:scale>
        <p:origin x="-1114" y="-1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C3BB273-F221-44C4-9D74-7F03E7B45886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1D0DFEA-52D8-4436-B174-60390F9EEC49}">
      <dgm:prSet phldrT="[Текст]" custT="1"/>
      <dgm:spPr>
        <a:solidFill>
          <a:schemeClr val="tx2">
            <a:lumMod val="20000"/>
            <a:lumOff val="80000"/>
          </a:schemeClr>
        </a:solidFill>
        <a:ln>
          <a:solidFill>
            <a:srgbClr val="002060"/>
          </a:solidFill>
        </a:ln>
      </dgm:spPr>
      <dgm:t>
        <a:bodyPr/>
        <a:lstStyle/>
        <a:p>
          <a:r>
            <a:rPr lang="ru-RU" sz="2400" b="1" dirty="0" smtClean="0">
              <a:solidFill>
                <a:schemeClr val="tx1"/>
              </a:solidFill>
              <a:cs typeface="Aharoni" pitchFamily="2" charset="-79"/>
            </a:rPr>
            <a:t>СПОРТИВНОЕ </a:t>
          </a:r>
          <a:endParaRPr lang="ru-RU" sz="2400" b="1" dirty="0">
            <a:solidFill>
              <a:schemeClr val="tx1"/>
            </a:solidFill>
            <a:cs typeface="Aharoni" pitchFamily="2" charset="-79"/>
          </a:endParaRPr>
        </a:p>
      </dgm:t>
    </dgm:pt>
    <dgm:pt modelId="{CEEA03B2-8E7B-4866-89F5-4ABC8E6E8025}" type="parTrans" cxnId="{7213C21F-BD81-485B-BE0D-4710D1685B9E}">
      <dgm:prSet/>
      <dgm:spPr/>
      <dgm:t>
        <a:bodyPr/>
        <a:lstStyle/>
        <a:p>
          <a:endParaRPr lang="ru-RU"/>
        </a:p>
      </dgm:t>
    </dgm:pt>
    <dgm:pt modelId="{D62C9C2D-2183-4A71-937A-DD373AEF56B8}" type="sibTrans" cxnId="{7213C21F-BD81-485B-BE0D-4710D1685B9E}">
      <dgm:prSet/>
      <dgm:spPr/>
      <dgm:t>
        <a:bodyPr/>
        <a:lstStyle/>
        <a:p>
          <a:endParaRPr lang="ru-RU"/>
        </a:p>
      </dgm:t>
    </dgm:pt>
    <dgm:pt modelId="{2A142EDB-C15E-4D56-8F3F-A281B0FEF498}">
      <dgm:prSet phldrT="[Текст]" custT="1"/>
      <dgm:spPr>
        <a:solidFill>
          <a:schemeClr val="tx2">
            <a:lumMod val="20000"/>
            <a:lumOff val="80000"/>
          </a:schemeClr>
        </a:solidFill>
        <a:ln>
          <a:solidFill>
            <a:srgbClr val="002060"/>
          </a:solidFill>
        </a:ln>
      </dgm:spPr>
      <dgm:t>
        <a:bodyPr/>
        <a:lstStyle/>
        <a:p>
          <a:r>
            <a:rPr lang="ru-RU" sz="2400" dirty="0" smtClean="0">
              <a:solidFill>
                <a:schemeClr val="tx1"/>
              </a:solidFill>
            </a:rPr>
            <a:t>МЕДИА</a:t>
          </a:r>
          <a:endParaRPr lang="ru-RU" sz="2400" dirty="0">
            <a:solidFill>
              <a:schemeClr val="tx1"/>
            </a:solidFill>
          </a:endParaRPr>
        </a:p>
      </dgm:t>
    </dgm:pt>
    <dgm:pt modelId="{32330D42-8F50-438A-B7BE-D9E355BDC2CF}" type="parTrans" cxnId="{0188DEAB-63EE-4FED-87BA-11B1DD82255E}">
      <dgm:prSet/>
      <dgm:spPr/>
      <dgm:t>
        <a:bodyPr/>
        <a:lstStyle/>
        <a:p>
          <a:endParaRPr lang="ru-RU"/>
        </a:p>
      </dgm:t>
    </dgm:pt>
    <dgm:pt modelId="{8CE3A19B-5CC4-40E5-8CE0-1B69FD1BF139}" type="sibTrans" cxnId="{0188DEAB-63EE-4FED-87BA-11B1DD82255E}">
      <dgm:prSet/>
      <dgm:spPr/>
      <dgm:t>
        <a:bodyPr/>
        <a:lstStyle/>
        <a:p>
          <a:endParaRPr lang="ru-RU"/>
        </a:p>
      </dgm:t>
    </dgm:pt>
    <dgm:pt modelId="{86E1A071-358F-451E-ACAC-36CA429318E5}">
      <dgm:prSet phldrT="[Текст]" phldr="1"/>
      <dgm:spPr/>
      <dgm:t>
        <a:bodyPr/>
        <a:lstStyle/>
        <a:p>
          <a:endParaRPr lang="ru-RU" dirty="0"/>
        </a:p>
      </dgm:t>
    </dgm:pt>
    <dgm:pt modelId="{A8A96833-D21F-4499-979E-DAC03EDDC91F}" type="parTrans" cxnId="{5DCD4D2C-9564-4D77-BCF9-0074F6EFEDF6}">
      <dgm:prSet/>
      <dgm:spPr/>
      <dgm:t>
        <a:bodyPr/>
        <a:lstStyle/>
        <a:p>
          <a:endParaRPr lang="ru-RU"/>
        </a:p>
      </dgm:t>
    </dgm:pt>
    <dgm:pt modelId="{F3F324FC-FE50-4666-85F5-9DF860754056}" type="sibTrans" cxnId="{5DCD4D2C-9564-4D77-BCF9-0074F6EFEDF6}">
      <dgm:prSet/>
      <dgm:spPr/>
      <dgm:t>
        <a:bodyPr/>
        <a:lstStyle/>
        <a:p>
          <a:endParaRPr lang="ru-RU"/>
        </a:p>
      </dgm:t>
    </dgm:pt>
    <dgm:pt modelId="{0A419903-FE30-4109-B9A4-B1391867E67F}">
      <dgm:prSet phldrT="[Текст]" custT="1"/>
      <dgm:spPr>
        <a:solidFill>
          <a:schemeClr val="tx2">
            <a:lumMod val="20000"/>
            <a:lumOff val="80000"/>
          </a:schemeClr>
        </a:solidFill>
        <a:ln>
          <a:solidFill>
            <a:srgbClr val="002060"/>
          </a:solidFill>
        </a:ln>
      </dgm:spPr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КУЛЬТУРНОЕ</a:t>
          </a:r>
          <a:endParaRPr lang="ru-RU" sz="2400" b="1" dirty="0">
            <a:solidFill>
              <a:schemeClr val="tx1"/>
            </a:solidFill>
          </a:endParaRPr>
        </a:p>
      </dgm:t>
    </dgm:pt>
    <dgm:pt modelId="{B50380AD-7D6C-4715-BAA7-50F35BF8FE89}" type="parTrans" cxnId="{0543C15D-0867-4CB5-AA75-098DC953237B}">
      <dgm:prSet/>
      <dgm:spPr/>
      <dgm:t>
        <a:bodyPr/>
        <a:lstStyle/>
        <a:p>
          <a:endParaRPr lang="ru-RU"/>
        </a:p>
      </dgm:t>
    </dgm:pt>
    <dgm:pt modelId="{BBCF21BD-0A1D-42EA-8B8C-D054C587C85A}" type="sibTrans" cxnId="{0543C15D-0867-4CB5-AA75-098DC953237B}">
      <dgm:prSet/>
      <dgm:spPr/>
      <dgm:t>
        <a:bodyPr/>
        <a:lstStyle/>
        <a:p>
          <a:endParaRPr lang="ru-RU"/>
        </a:p>
      </dgm:t>
    </dgm:pt>
    <dgm:pt modelId="{6FB0ACC6-BC60-41A8-9133-3A6196F0BE9E}">
      <dgm:prSet phldrT="[Текст]" phldr="1"/>
      <dgm:spPr/>
      <dgm:t>
        <a:bodyPr/>
        <a:lstStyle/>
        <a:p>
          <a:endParaRPr lang="ru-RU" dirty="0"/>
        </a:p>
      </dgm:t>
    </dgm:pt>
    <dgm:pt modelId="{0E5B1E16-8617-4675-8AF3-978529E0DECB}" type="parTrans" cxnId="{21EE5AAF-D793-46C7-B721-6321A7471A11}">
      <dgm:prSet/>
      <dgm:spPr/>
      <dgm:t>
        <a:bodyPr/>
        <a:lstStyle/>
        <a:p>
          <a:endParaRPr lang="ru-RU"/>
        </a:p>
      </dgm:t>
    </dgm:pt>
    <dgm:pt modelId="{D3206F29-87BF-48F2-8B5B-5F83C8B6660D}" type="sibTrans" cxnId="{21EE5AAF-D793-46C7-B721-6321A7471A11}">
      <dgm:prSet/>
      <dgm:spPr/>
      <dgm:t>
        <a:bodyPr/>
        <a:lstStyle/>
        <a:p>
          <a:endParaRPr lang="ru-RU"/>
        </a:p>
      </dgm:t>
    </dgm:pt>
    <dgm:pt modelId="{90AE6BAA-12BF-4E46-9708-1AE30E39C6D0}">
      <dgm:prSet phldrT="[Текст]" custT="1"/>
      <dgm:spPr>
        <a:solidFill>
          <a:schemeClr val="tx2">
            <a:lumMod val="20000"/>
            <a:lumOff val="80000"/>
          </a:schemeClr>
        </a:solidFill>
        <a:ln>
          <a:solidFill>
            <a:srgbClr val="002060"/>
          </a:solidFill>
        </a:ln>
      </dgm:spPr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СОЦИАЛЬНОЕ</a:t>
          </a:r>
          <a:endParaRPr lang="ru-RU" sz="2400" b="1" dirty="0">
            <a:solidFill>
              <a:schemeClr val="tx1"/>
            </a:solidFill>
          </a:endParaRPr>
        </a:p>
      </dgm:t>
    </dgm:pt>
    <dgm:pt modelId="{EF8CB8CC-8CD8-4777-90AD-703F177F6D50}" type="parTrans" cxnId="{72A4B270-3EB0-445D-AB30-9EE6934993C6}">
      <dgm:prSet/>
      <dgm:spPr/>
      <dgm:t>
        <a:bodyPr/>
        <a:lstStyle/>
        <a:p>
          <a:endParaRPr lang="ru-RU"/>
        </a:p>
      </dgm:t>
    </dgm:pt>
    <dgm:pt modelId="{618ED343-40EE-4278-8EA3-098048CD9872}" type="sibTrans" cxnId="{72A4B270-3EB0-445D-AB30-9EE6934993C6}">
      <dgm:prSet/>
      <dgm:spPr/>
      <dgm:t>
        <a:bodyPr/>
        <a:lstStyle/>
        <a:p>
          <a:endParaRPr lang="ru-RU"/>
        </a:p>
      </dgm:t>
    </dgm:pt>
    <dgm:pt modelId="{0C37E16A-6B46-49A1-8064-629BDDA00548}">
      <dgm:prSet phldrT="[Текст]" custT="1"/>
      <dgm:spPr>
        <a:solidFill>
          <a:schemeClr val="tx2">
            <a:lumMod val="20000"/>
            <a:lumOff val="80000"/>
          </a:schemeClr>
        </a:solidFill>
        <a:ln>
          <a:solidFill>
            <a:srgbClr val="002060"/>
          </a:solidFill>
        </a:ln>
      </dgm:spPr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СОБЫТИЙНОЕ</a:t>
          </a:r>
          <a:endParaRPr lang="ru-RU" sz="2400" b="1" dirty="0">
            <a:solidFill>
              <a:schemeClr val="tx1"/>
            </a:solidFill>
          </a:endParaRPr>
        </a:p>
      </dgm:t>
    </dgm:pt>
    <dgm:pt modelId="{F8B992D2-2FCE-4C94-9B01-8F7626C6768C}" type="parTrans" cxnId="{0F0F16A3-A93F-483F-8DB1-F32388C037C6}">
      <dgm:prSet/>
      <dgm:spPr/>
      <dgm:t>
        <a:bodyPr/>
        <a:lstStyle/>
        <a:p>
          <a:endParaRPr lang="ru-RU"/>
        </a:p>
      </dgm:t>
    </dgm:pt>
    <dgm:pt modelId="{D0855605-75BA-4C5F-BA9C-3B4B26523ED2}" type="sibTrans" cxnId="{0F0F16A3-A93F-483F-8DB1-F32388C037C6}">
      <dgm:prSet/>
      <dgm:spPr/>
      <dgm:t>
        <a:bodyPr/>
        <a:lstStyle/>
        <a:p>
          <a:endParaRPr lang="ru-RU"/>
        </a:p>
      </dgm:t>
    </dgm:pt>
    <dgm:pt modelId="{AFA4E22C-5740-4F72-89CD-C48EECAB2671}">
      <dgm:prSet phldrT="[Текст]" custT="1"/>
      <dgm:spPr>
        <a:solidFill>
          <a:schemeClr val="tx2">
            <a:lumMod val="20000"/>
            <a:lumOff val="80000"/>
          </a:schemeClr>
        </a:solidFill>
        <a:ln>
          <a:solidFill>
            <a:srgbClr val="002060"/>
          </a:solidFill>
        </a:ln>
      </dgm:spPr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ЭКОЛОГИЧЕСКОЕ</a:t>
          </a:r>
          <a:endParaRPr lang="ru-RU" sz="2400" b="1" dirty="0">
            <a:solidFill>
              <a:schemeClr val="tx1"/>
            </a:solidFill>
          </a:endParaRPr>
        </a:p>
      </dgm:t>
    </dgm:pt>
    <dgm:pt modelId="{7FA7054F-0733-443C-934E-5413F774E7E6}" type="parTrans" cxnId="{C8E44FA7-2496-4F30-B760-E6C2E63F3525}">
      <dgm:prSet/>
      <dgm:spPr/>
      <dgm:t>
        <a:bodyPr/>
        <a:lstStyle/>
        <a:p>
          <a:endParaRPr lang="ru-RU"/>
        </a:p>
      </dgm:t>
    </dgm:pt>
    <dgm:pt modelId="{5084E198-3349-45B6-9379-850ED4BED859}" type="sibTrans" cxnId="{C8E44FA7-2496-4F30-B760-E6C2E63F3525}">
      <dgm:prSet/>
      <dgm:spPr/>
      <dgm:t>
        <a:bodyPr/>
        <a:lstStyle/>
        <a:p>
          <a:endParaRPr lang="ru-RU"/>
        </a:p>
      </dgm:t>
    </dgm:pt>
    <dgm:pt modelId="{6E645EFC-FED9-4315-A791-4208A2C7E262}" type="pres">
      <dgm:prSet presAssocID="{FC3BB273-F221-44C4-9D74-7F03E7B45886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BB8A486-E7D7-4705-80C7-27276EBF0AE5}" type="pres">
      <dgm:prSet presAssocID="{FC3BB273-F221-44C4-9D74-7F03E7B45886}" presName="cycle" presStyleCnt="0"/>
      <dgm:spPr/>
    </dgm:pt>
    <dgm:pt modelId="{8C0778FC-8E45-4CE8-8D6C-873D76641B47}" type="pres">
      <dgm:prSet presAssocID="{FC3BB273-F221-44C4-9D74-7F03E7B45886}" presName="centerShape" presStyleCnt="0"/>
      <dgm:spPr/>
    </dgm:pt>
    <dgm:pt modelId="{D689D79B-61AA-4D0F-A7AD-A1C4F2E9B569}" type="pres">
      <dgm:prSet presAssocID="{FC3BB273-F221-44C4-9D74-7F03E7B45886}" presName="connSite" presStyleLbl="node1" presStyleIdx="0" presStyleCnt="7"/>
      <dgm:spPr/>
    </dgm:pt>
    <dgm:pt modelId="{0E752F11-146C-490B-93C7-69AD9F02F1C8}" type="pres">
      <dgm:prSet presAssocID="{FC3BB273-F221-44C4-9D74-7F03E7B45886}" presName="visible" presStyleLbl="node1" presStyleIdx="0" presStyleCnt="7" custScaleX="221293" custScaleY="243544" custLinFactNeighborX="-46871" custLinFactNeighborY="-2359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1931D71F-25B3-45B6-8178-76C7D8B635E5}" type="pres">
      <dgm:prSet presAssocID="{CEEA03B2-8E7B-4866-89F5-4ABC8E6E8025}" presName="Name25" presStyleLbl="parChTrans1D1" presStyleIdx="0" presStyleCnt="6"/>
      <dgm:spPr/>
      <dgm:t>
        <a:bodyPr/>
        <a:lstStyle/>
        <a:p>
          <a:endParaRPr lang="ru-RU"/>
        </a:p>
      </dgm:t>
    </dgm:pt>
    <dgm:pt modelId="{DA7599E4-3A18-4E36-A480-D5C6129EEF26}" type="pres">
      <dgm:prSet presAssocID="{E1D0DFEA-52D8-4436-B174-60390F9EEC49}" presName="node" presStyleCnt="0"/>
      <dgm:spPr/>
    </dgm:pt>
    <dgm:pt modelId="{2A97BD65-63D4-433A-86AA-0E3BF9BF0346}" type="pres">
      <dgm:prSet presAssocID="{E1D0DFEA-52D8-4436-B174-60390F9EEC49}" presName="parentNode" presStyleLbl="node1" presStyleIdx="1" presStyleCnt="7" custFlipHor="1" custScaleX="356006" custScaleY="103218" custLinFactNeighborX="-1793" custLinFactNeighborY="16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0CB3E8-CA67-4F8A-B33A-84A9B9A02E9E}" type="pres">
      <dgm:prSet presAssocID="{E1D0DFEA-52D8-4436-B174-60390F9EEC49}" presName="childNode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E13E7F-F993-49AB-842E-646C27319821}" type="pres">
      <dgm:prSet presAssocID="{32330D42-8F50-438A-B7BE-D9E355BDC2CF}" presName="Name25" presStyleLbl="parChTrans1D1" presStyleIdx="1" presStyleCnt="6"/>
      <dgm:spPr/>
      <dgm:t>
        <a:bodyPr/>
        <a:lstStyle/>
        <a:p>
          <a:endParaRPr lang="ru-RU"/>
        </a:p>
      </dgm:t>
    </dgm:pt>
    <dgm:pt modelId="{30B0EB01-B60C-4C8C-AA39-E561E39A7C83}" type="pres">
      <dgm:prSet presAssocID="{2A142EDB-C15E-4D56-8F3F-A281B0FEF498}" presName="node" presStyleCnt="0"/>
      <dgm:spPr/>
    </dgm:pt>
    <dgm:pt modelId="{3830E151-93FC-48D8-9507-58AE63ED4AEA}" type="pres">
      <dgm:prSet presAssocID="{2A142EDB-C15E-4D56-8F3F-A281B0FEF498}" presName="parentNode" presStyleLbl="node1" presStyleIdx="2" presStyleCnt="7" custScaleX="259667" custLinFactX="100000" custLinFactNeighborX="143839" custLinFactNeighborY="-6508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60670D-A4D4-4611-8B65-72142859070C}" type="pres">
      <dgm:prSet presAssocID="{2A142EDB-C15E-4D56-8F3F-A281B0FEF498}" presName="childNode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5C59EF-2046-4124-A328-2309366E9025}" type="pres">
      <dgm:prSet presAssocID="{EF8CB8CC-8CD8-4777-90AD-703F177F6D50}" presName="Name25" presStyleLbl="parChTrans1D1" presStyleIdx="2" presStyleCnt="6"/>
      <dgm:spPr/>
      <dgm:t>
        <a:bodyPr/>
        <a:lstStyle/>
        <a:p>
          <a:endParaRPr lang="ru-RU"/>
        </a:p>
      </dgm:t>
    </dgm:pt>
    <dgm:pt modelId="{63B6363C-5497-4D4E-9A62-5CF653B4A377}" type="pres">
      <dgm:prSet presAssocID="{90AE6BAA-12BF-4E46-9708-1AE30E39C6D0}" presName="node" presStyleCnt="0"/>
      <dgm:spPr/>
    </dgm:pt>
    <dgm:pt modelId="{942945CE-906F-4357-B948-B271853BE275}" type="pres">
      <dgm:prSet presAssocID="{90AE6BAA-12BF-4E46-9708-1AE30E39C6D0}" presName="parentNode" presStyleLbl="node1" presStyleIdx="3" presStyleCnt="7" custScaleX="386359" custLinFactX="100000" custLinFactNeighborX="163706" custLinFactNeighborY="-6954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A48438-6F4B-401A-BA1E-009A70A7E883}" type="pres">
      <dgm:prSet presAssocID="{90AE6BAA-12BF-4E46-9708-1AE30E39C6D0}" presName="childNode" presStyleLbl="revTx" presStyleIdx="0" presStyleCnt="2">
        <dgm:presLayoutVars>
          <dgm:bulletEnabled val="1"/>
        </dgm:presLayoutVars>
      </dgm:prSet>
      <dgm:spPr/>
    </dgm:pt>
    <dgm:pt modelId="{A431E638-B272-45A5-BC2C-5363E3A252DF}" type="pres">
      <dgm:prSet presAssocID="{F8B992D2-2FCE-4C94-9B01-8F7626C6768C}" presName="Name25" presStyleLbl="parChTrans1D1" presStyleIdx="3" presStyleCnt="6"/>
      <dgm:spPr/>
      <dgm:t>
        <a:bodyPr/>
        <a:lstStyle/>
        <a:p>
          <a:endParaRPr lang="ru-RU"/>
        </a:p>
      </dgm:t>
    </dgm:pt>
    <dgm:pt modelId="{32161227-7850-4073-8291-63FF04359BC5}" type="pres">
      <dgm:prSet presAssocID="{0C37E16A-6B46-49A1-8064-629BDDA00548}" presName="node" presStyleCnt="0"/>
      <dgm:spPr/>
    </dgm:pt>
    <dgm:pt modelId="{86EF0787-9431-4A45-A7FF-926D02644E1F}" type="pres">
      <dgm:prSet presAssocID="{0C37E16A-6B46-49A1-8064-629BDDA00548}" presName="parentNode" presStyleLbl="node1" presStyleIdx="4" presStyleCnt="7" custScaleX="382892" custLinFactX="100000" custLinFactNeighborX="105607" custLinFactNeighborY="-6498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42F2A8-0C7D-4978-9DB1-2A1334E5B156}" type="pres">
      <dgm:prSet presAssocID="{0C37E16A-6B46-49A1-8064-629BDDA00548}" presName="childNode" presStyleLbl="revTx" presStyleIdx="0" presStyleCnt="2">
        <dgm:presLayoutVars>
          <dgm:bulletEnabled val="1"/>
        </dgm:presLayoutVars>
      </dgm:prSet>
      <dgm:spPr/>
    </dgm:pt>
    <dgm:pt modelId="{9474C439-7008-43D3-A380-B12FCFACEBC4}" type="pres">
      <dgm:prSet presAssocID="{7FA7054F-0733-443C-934E-5413F774E7E6}" presName="Name25" presStyleLbl="parChTrans1D1" presStyleIdx="4" presStyleCnt="6"/>
      <dgm:spPr/>
      <dgm:t>
        <a:bodyPr/>
        <a:lstStyle/>
        <a:p>
          <a:endParaRPr lang="ru-RU"/>
        </a:p>
      </dgm:t>
    </dgm:pt>
    <dgm:pt modelId="{5F164DC3-AD9A-4F11-8FF0-B308D92E205A}" type="pres">
      <dgm:prSet presAssocID="{AFA4E22C-5740-4F72-89CD-C48EECAB2671}" presName="node" presStyleCnt="0"/>
      <dgm:spPr/>
    </dgm:pt>
    <dgm:pt modelId="{0F0DD63F-D45D-47FA-A767-957991610C33}" type="pres">
      <dgm:prSet presAssocID="{AFA4E22C-5740-4F72-89CD-C48EECAB2671}" presName="parentNode" presStyleLbl="node1" presStyleIdx="5" presStyleCnt="7" custScaleX="519305" custLinFactX="70542" custLinFactNeighborX="100000" custLinFactNeighborY="-3798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0DEA32-0E52-4950-9243-5D253C59ECCB}" type="pres">
      <dgm:prSet presAssocID="{AFA4E22C-5740-4F72-89CD-C48EECAB2671}" presName="childNode" presStyleLbl="revTx" presStyleIdx="0" presStyleCnt="2">
        <dgm:presLayoutVars>
          <dgm:bulletEnabled val="1"/>
        </dgm:presLayoutVars>
      </dgm:prSet>
      <dgm:spPr/>
    </dgm:pt>
    <dgm:pt modelId="{C8431CEE-FB11-4274-A0B2-0C2B854EE6B3}" type="pres">
      <dgm:prSet presAssocID="{B50380AD-7D6C-4715-BAA7-50F35BF8FE89}" presName="Name25" presStyleLbl="parChTrans1D1" presStyleIdx="5" presStyleCnt="6"/>
      <dgm:spPr/>
      <dgm:t>
        <a:bodyPr/>
        <a:lstStyle/>
        <a:p>
          <a:endParaRPr lang="ru-RU"/>
        </a:p>
      </dgm:t>
    </dgm:pt>
    <dgm:pt modelId="{0DA0ECCE-FB2A-4FBC-A22D-8AE6127F237B}" type="pres">
      <dgm:prSet presAssocID="{0A419903-FE30-4109-B9A4-B1391867E67F}" presName="node" presStyleCnt="0"/>
      <dgm:spPr/>
    </dgm:pt>
    <dgm:pt modelId="{BF4AD27D-44CD-49BB-900A-CD2D73AE0BAF}" type="pres">
      <dgm:prSet presAssocID="{0A419903-FE30-4109-B9A4-B1391867E67F}" presName="parentNode" presStyleLbl="node1" presStyleIdx="6" presStyleCnt="7" custScaleX="371805" custLinFactNeighborX="23808" custLinFactNeighborY="-4658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910769-91DD-4D9B-B91A-6E5B0977C81D}" type="pres">
      <dgm:prSet presAssocID="{0A419903-FE30-4109-B9A4-B1391867E67F}" presName="childNode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0F14E39-BE9A-42EE-A855-062227ECCDA6}" type="presOf" srcId="{B50380AD-7D6C-4715-BAA7-50F35BF8FE89}" destId="{C8431CEE-FB11-4274-A0B2-0C2B854EE6B3}" srcOrd="0" destOrd="0" presId="urn:microsoft.com/office/officeart/2005/8/layout/radial2"/>
    <dgm:cxn modelId="{F33A4B31-C2A6-4C9E-83FF-0C74057E35AF}" type="presOf" srcId="{FC3BB273-F221-44C4-9D74-7F03E7B45886}" destId="{6E645EFC-FED9-4315-A791-4208A2C7E262}" srcOrd="0" destOrd="0" presId="urn:microsoft.com/office/officeart/2005/8/layout/radial2"/>
    <dgm:cxn modelId="{0543C15D-0867-4CB5-AA75-098DC953237B}" srcId="{FC3BB273-F221-44C4-9D74-7F03E7B45886}" destId="{0A419903-FE30-4109-B9A4-B1391867E67F}" srcOrd="5" destOrd="0" parTransId="{B50380AD-7D6C-4715-BAA7-50F35BF8FE89}" sibTransId="{BBCF21BD-0A1D-42EA-8B8C-D054C587C85A}"/>
    <dgm:cxn modelId="{CC8B049B-2033-45EA-AC34-2E6635ED9ECF}" type="presOf" srcId="{AFA4E22C-5740-4F72-89CD-C48EECAB2671}" destId="{0F0DD63F-D45D-47FA-A767-957991610C33}" srcOrd="0" destOrd="0" presId="urn:microsoft.com/office/officeart/2005/8/layout/radial2"/>
    <dgm:cxn modelId="{EE75D961-7D40-47C0-A28D-48DC77D49323}" type="presOf" srcId="{90AE6BAA-12BF-4E46-9708-1AE30E39C6D0}" destId="{942945CE-906F-4357-B948-B271853BE275}" srcOrd="0" destOrd="0" presId="urn:microsoft.com/office/officeart/2005/8/layout/radial2"/>
    <dgm:cxn modelId="{36C50578-1A62-443A-9F93-24FA4397958F}" type="presOf" srcId="{6FB0ACC6-BC60-41A8-9133-3A6196F0BE9E}" destId="{DF910769-91DD-4D9B-B91A-6E5B0977C81D}" srcOrd="0" destOrd="0" presId="urn:microsoft.com/office/officeart/2005/8/layout/radial2"/>
    <dgm:cxn modelId="{C8E44FA7-2496-4F30-B760-E6C2E63F3525}" srcId="{FC3BB273-F221-44C4-9D74-7F03E7B45886}" destId="{AFA4E22C-5740-4F72-89CD-C48EECAB2671}" srcOrd="4" destOrd="0" parTransId="{7FA7054F-0733-443C-934E-5413F774E7E6}" sibTransId="{5084E198-3349-45B6-9379-850ED4BED859}"/>
    <dgm:cxn modelId="{18C7DA9C-F496-4D14-9DB6-E1C12277FB78}" type="presOf" srcId="{7FA7054F-0733-443C-934E-5413F774E7E6}" destId="{9474C439-7008-43D3-A380-B12FCFACEBC4}" srcOrd="0" destOrd="0" presId="urn:microsoft.com/office/officeart/2005/8/layout/radial2"/>
    <dgm:cxn modelId="{0188DEAB-63EE-4FED-87BA-11B1DD82255E}" srcId="{FC3BB273-F221-44C4-9D74-7F03E7B45886}" destId="{2A142EDB-C15E-4D56-8F3F-A281B0FEF498}" srcOrd="1" destOrd="0" parTransId="{32330D42-8F50-438A-B7BE-D9E355BDC2CF}" sibTransId="{8CE3A19B-5CC4-40E5-8CE0-1B69FD1BF139}"/>
    <dgm:cxn modelId="{72A4B270-3EB0-445D-AB30-9EE6934993C6}" srcId="{FC3BB273-F221-44C4-9D74-7F03E7B45886}" destId="{90AE6BAA-12BF-4E46-9708-1AE30E39C6D0}" srcOrd="2" destOrd="0" parTransId="{EF8CB8CC-8CD8-4777-90AD-703F177F6D50}" sibTransId="{618ED343-40EE-4278-8EA3-098048CD9872}"/>
    <dgm:cxn modelId="{0F0F16A3-A93F-483F-8DB1-F32388C037C6}" srcId="{FC3BB273-F221-44C4-9D74-7F03E7B45886}" destId="{0C37E16A-6B46-49A1-8064-629BDDA00548}" srcOrd="3" destOrd="0" parTransId="{F8B992D2-2FCE-4C94-9B01-8F7626C6768C}" sibTransId="{D0855605-75BA-4C5F-BA9C-3B4B26523ED2}"/>
    <dgm:cxn modelId="{A1F8F1FC-13B8-442D-92A3-7221FA4FC6E3}" type="presOf" srcId="{0A419903-FE30-4109-B9A4-B1391867E67F}" destId="{BF4AD27D-44CD-49BB-900A-CD2D73AE0BAF}" srcOrd="0" destOrd="0" presId="urn:microsoft.com/office/officeart/2005/8/layout/radial2"/>
    <dgm:cxn modelId="{EC4FCBF9-6F1A-4FE1-837C-B868CFF5AB29}" type="presOf" srcId="{F8B992D2-2FCE-4C94-9B01-8F7626C6768C}" destId="{A431E638-B272-45A5-BC2C-5363E3A252DF}" srcOrd="0" destOrd="0" presId="urn:microsoft.com/office/officeart/2005/8/layout/radial2"/>
    <dgm:cxn modelId="{D3C6BAE3-65A3-45F9-A395-89045E875B86}" type="presOf" srcId="{CEEA03B2-8E7B-4866-89F5-4ABC8E6E8025}" destId="{1931D71F-25B3-45B6-8178-76C7D8B635E5}" srcOrd="0" destOrd="0" presId="urn:microsoft.com/office/officeart/2005/8/layout/radial2"/>
    <dgm:cxn modelId="{FBE80DD0-47B2-4BF9-B26A-8A4BA3BA1DA5}" type="presOf" srcId="{86E1A071-358F-451E-ACAC-36CA429318E5}" destId="{2C60670D-A4D4-4611-8B65-72142859070C}" srcOrd="0" destOrd="0" presId="urn:microsoft.com/office/officeart/2005/8/layout/radial2"/>
    <dgm:cxn modelId="{2F07C6E6-BC4B-4FE6-9415-5CF3A6ED743D}" type="presOf" srcId="{EF8CB8CC-8CD8-4777-90AD-703F177F6D50}" destId="{F95C59EF-2046-4124-A328-2309366E9025}" srcOrd="0" destOrd="0" presId="urn:microsoft.com/office/officeart/2005/8/layout/radial2"/>
    <dgm:cxn modelId="{CDE8403A-B09F-4797-BE4D-566ECB931283}" type="presOf" srcId="{E1D0DFEA-52D8-4436-B174-60390F9EEC49}" destId="{2A97BD65-63D4-433A-86AA-0E3BF9BF0346}" srcOrd="0" destOrd="0" presId="urn:microsoft.com/office/officeart/2005/8/layout/radial2"/>
    <dgm:cxn modelId="{7213C21F-BD81-485B-BE0D-4710D1685B9E}" srcId="{FC3BB273-F221-44C4-9D74-7F03E7B45886}" destId="{E1D0DFEA-52D8-4436-B174-60390F9EEC49}" srcOrd="0" destOrd="0" parTransId="{CEEA03B2-8E7B-4866-89F5-4ABC8E6E8025}" sibTransId="{D62C9C2D-2183-4A71-937A-DD373AEF56B8}"/>
    <dgm:cxn modelId="{5DCD4D2C-9564-4D77-BCF9-0074F6EFEDF6}" srcId="{2A142EDB-C15E-4D56-8F3F-A281B0FEF498}" destId="{86E1A071-358F-451E-ACAC-36CA429318E5}" srcOrd="0" destOrd="0" parTransId="{A8A96833-D21F-4499-979E-DAC03EDDC91F}" sibTransId="{F3F324FC-FE50-4666-85F5-9DF860754056}"/>
    <dgm:cxn modelId="{89C672B6-5AA0-4EAE-AF7D-DAF133D403C4}" type="presOf" srcId="{2A142EDB-C15E-4D56-8F3F-A281B0FEF498}" destId="{3830E151-93FC-48D8-9507-58AE63ED4AEA}" srcOrd="0" destOrd="0" presId="urn:microsoft.com/office/officeart/2005/8/layout/radial2"/>
    <dgm:cxn modelId="{6B726FF4-B229-4800-91E4-EED35BBE05EE}" type="presOf" srcId="{32330D42-8F50-438A-B7BE-D9E355BDC2CF}" destId="{37E13E7F-F993-49AB-842E-646C27319821}" srcOrd="0" destOrd="0" presId="urn:microsoft.com/office/officeart/2005/8/layout/radial2"/>
    <dgm:cxn modelId="{FEA5FB22-9DD8-48AC-8F9E-EB5F774CD49D}" type="presOf" srcId="{0C37E16A-6B46-49A1-8064-629BDDA00548}" destId="{86EF0787-9431-4A45-A7FF-926D02644E1F}" srcOrd="0" destOrd="0" presId="urn:microsoft.com/office/officeart/2005/8/layout/radial2"/>
    <dgm:cxn modelId="{21EE5AAF-D793-46C7-B721-6321A7471A11}" srcId="{0A419903-FE30-4109-B9A4-B1391867E67F}" destId="{6FB0ACC6-BC60-41A8-9133-3A6196F0BE9E}" srcOrd="0" destOrd="0" parTransId="{0E5B1E16-8617-4675-8AF3-978529E0DECB}" sibTransId="{D3206F29-87BF-48F2-8B5B-5F83C8B6660D}"/>
    <dgm:cxn modelId="{9188FE02-5EC0-4DA1-9660-79579E0B6B2C}" type="presParOf" srcId="{6E645EFC-FED9-4315-A791-4208A2C7E262}" destId="{8BB8A486-E7D7-4705-80C7-27276EBF0AE5}" srcOrd="0" destOrd="0" presId="urn:microsoft.com/office/officeart/2005/8/layout/radial2"/>
    <dgm:cxn modelId="{54E8A818-2B91-46FC-8911-3FF1CB41A422}" type="presParOf" srcId="{8BB8A486-E7D7-4705-80C7-27276EBF0AE5}" destId="{8C0778FC-8E45-4CE8-8D6C-873D76641B47}" srcOrd="0" destOrd="0" presId="urn:microsoft.com/office/officeart/2005/8/layout/radial2"/>
    <dgm:cxn modelId="{C9EAC704-94EC-4A80-BE0D-4B81905342AD}" type="presParOf" srcId="{8C0778FC-8E45-4CE8-8D6C-873D76641B47}" destId="{D689D79B-61AA-4D0F-A7AD-A1C4F2E9B569}" srcOrd="0" destOrd="0" presId="urn:microsoft.com/office/officeart/2005/8/layout/radial2"/>
    <dgm:cxn modelId="{6F326FEC-2F8C-4AFA-B8AA-B1389D2C6285}" type="presParOf" srcId="{8C0778FC-8E45-4CE8-8D6C-873D76641B47}" destId="{0E752F11-146C-490B-93C7-69AD9F02F1C8}" srcOrd="1" destOrd="0" presId="urn:microsoft.com/office/officeart/2005/8/layout/radial2"/>
    <dgm:cxn modelId="{C0645670-17EC-44CA-AB66-9BE9B622CDC0}" type="presParOf" srcId="{8BB8A486-E7D7-4705-80C7-27276EBF0AE5}" destId="{1931D71F-25B3-45B6-8178-76C7D8B635E5}" srcOrd="1" destOrd="0" presId="urn:microsoft.com/office/officeart/2005/8/layout/radial2"/>
    <dgm:cxn modelId="{EA254AD2-8FFA-48B1-90EF-50DDFE866C3D}" type="presParOf" srcId="{8BB8A486-E7D7-4705-80C7-27276EBF0AE5}" destId="{DA7599E4-3A18-4E36-A480-D5C6129EEF26}" srcOrd="2" destOrd="0" presId="urn:microsoft.com/office/officeart/2005/8/layout/radial2"/>
    <dgm:cxn modelId="{C08B2C80-A424-4EDC-9EF8-BEF981BFF147}" type="presParOf" srcId="{DA7599E4-3A18-4E36-A480-D5C6129EEF26}" destId="{2A97BD65-63D4-433A-86AA-0E3BF9BF0346}" srcOrd="0" destOrd="0" presId="urn:microsoft.com/office/officeart/2005/8/layout/radial2"/>
    <dgm:cxn modelId="{B50AF32B-2F7B-4F10-AB00-B802680D6B0B}" type="presParOf" srcId="{DA7599E4-3A18-4E36-A480-D5C6129EEF26}" destId="{E30CB3E8-CA67-4F8A-B33A-84A9B9A02E9E}" srcOrd="1" destOrd="0" presId="urn:microsoft.com/office/officeart/2005/8/layout/radial2"/>
    <dgm:cxn modelId="{36DD5113-29B2-471F-89D0-B43BBED0A2F5}" type="presParOf" srcId="{8BB8A486-E7D7-4705-80C7-27276EBF0AE5}" destId="{37E13E7F-F993-49AB-842E-646C27319821}" srcOrd="3" destOrd="0" presId="urn:microsoft.com/office/officeart/2005/8/layout/radial2"/>
    <dgm:cxn modelId="{61B49AEB-D7C4-4596-9377-DF231EA8A9BC}" type="presParOf" srcId="{8BB8A486-E7D7-4705-80C7-27276EBF0AE5}" destId="{30B0EB01-B60C-4C8C-AA39-E561E39A7C83}" srcOrd="4" destOrd="0" presId="urn:microsoft.com/office/officeart/2005/8/layout/radial2"/>
    <dgm:cxn modelId="{9441CD04-4F88-4CBD-9137-6ADE3DBA92DB}" type="presParOf" srcId="{30B0EB01-B60C-4C8C-AA39-E561E39A7C83}" destId="{3830E151-93FC-48D8-9507-58AE63ED4AEA}" srcOrd="0" destOrd="0" presId="urn:microsoft.com/office/officeart/2005/8/layout/radial2"/>
    <dgm:cxn modelId="{61D2BC76-DD25-4F6D-8633-13068BB57D1C}" type="presParOf" srcId="{30B0EB01-B60C-4C8C-AA39-E561E39A7C83}" destId="{2C60670D-A4D4-4611-8B65-72142859070C}" srcOrd="1" destOrd="0" presId="urn:microsoft.com/office/officeart/2005/8/layout/radial2"/>
    <dgm:cxn modelId="{A2F7A69B-DD26-4660-BF28-A9F6FF27CEE4}" type="presParOf" srcId="{8BB8A486-E7D7-4705-80C7-27276EBF0AE5}" destId="{F95C59EF-2046-4124-A328-2309366E9025}" srcOrd="5" destOrd="0" presId="urn:microsoft.com/office/officeart/2005/8/layout/radial2"/>
    <dgm:cxn modelId="{5AD6143C-2A86-43CC-8DB8-76DB644C79D6}" type="presParOf" srcId="{8BB8A486-E7D7-4705-80C7-27276EBF0AE5}" destId="{63B6363C-5497-4D4E-9A62-5CF653B4A377}" srcOrd="6" destOrd="0" presId="urn:microsoft.com/office/officeart/2005/8/layout/radial2"/>
    <dgm:cxn modelId="{97C77814-ACE1-489B-8868-B5C6779DD945}" type="presParOf" srcId="{63B6363C-5497-4D4E-9A62-5CF653B4A377}" destId="{942945CE-906F-4357-B948-B271853BE275}" srcOrd="0" destOrd="0" presId="urn:microsoft.com/office/officeart/2005/8/layout/radial2"/>
    <dgm:cxn modelId="{90000033-1517-4E1C-B8C4-4580CA15760C}" type="presParOf" srcId="{63B6363C-5497-4D4E-9A62-5CF653B4A377}" destId="{0DA48438-6F4B-401A-BA1E-009A70A7E883}" srcOrd="1" destOrd="0" presId="urn:microsoft.com/office/officeart/2005/8/layout/radial2"/>
    <dgm:cxn modelId="{4DF16CCE-13C1-4DB3-88FD-B168931D8B72}" type="presParOf" srcId="{8BB8A486-E7D7-4705-80C7-27276EBF0AE5}" destId="{A431E638-B272-45A5-BC2C-5363E3A252DF}" srcOrd="7" destOrd="0" presId="urn:microsoft.com/office/officeart/2005/8/layout/radial2"/>
    <dgm:cxn modelId="{499A0735-B4CE-4478-AC37-E96FE74A6B52}" type="presParOf" srcId="{8BB8A486-E7D7-4705-80C7-27276EBF0AE5}" destId="{32161227-7850-4073-8291-63FF04359BC5}" srcOrd="8" destOrd="0" presId="urn:microsoft.com/office/officeart/2005/8/layout/radial2"/>
    <dgm:cxn modelId="{8473A8C6-C04D-4F38-8CCC-D35F4123EEEB}" type="presParOf" srcId="{32161227-7850-4073-8291-63FF04359BC5}" destId="{86EF0787-9431-4A45-A7FF-926D02644E1F}" srcOrd="0" destOrd="0" presId="urn:microsoft.com/office/officeart/2005/8/layout/radial2"/>
    <dgm:cxn modelId="{E519F3F0-C12C-4425-AAE1-6E0102365448}" type="presParOf" srcId="{32161227-7850-4073-8291-63FF04359BC5}" destId="{2242F2A8-0C7D-4978-9DB1-2A1334E5B156}" srcOrd="1" destOrd="0" presId="urn:microsoft.com/office/officeart/2005/8/layout/radial2"/>
    <dgm:cxn modelId="{F422F930-9251-49E4-9A4C-2A342B6B22FD}" type="presParOf" srcId="{8BB8A486-E7D7-4705-80C7-27276EBF0AE5}" destId="{9474C439-7008-43D3-A380-B12FCFACEBC4}" srcOrd="9" destOrd="0" presId="urn:microsoft.com/office/officeart/2005/8/layout/radial2"/>
    <dgm:cxn modelId="{824583CD-F1F6-4128-9B1B-4DB1B5C41EFB}" type="presParOf" srcId="{8BB8A486-E7D7-4705-80C7-27276EBF0AE5}" destId="{5F164DC3-AD9A-4F11-8FF0-B308D92E205A}" srcOrd="10" destOrd="0" presId="urn:microsoft.com/office/officeart/2005/8/layout/radial2"/>
    <dgm:cxn modelId="{BE1994F0-4DA6-453B-AEF6-8DF29D45416C}" type="presParOf" srcId="{5F164DC3-AD9A-4F11-8FF0-B308D92E205A}" destId="{0F0DD63F-D45D-47FA-A767-957991610C33}" srcOrd="0" destOrd="0" presId="urn:microsoft.com/office/officeart/2005/8/layout/radial2"/>
    <dgm:cxn modelId="{CA8C810E-B42D-45E6-A429-D96A2F307FD7}" type="presParOf" srcId="{5F164DC3-AD9A-4F11-8FF0-B308D92E205A}" destId="{430DEA32-0E52-4950-9243-5D253C59ECCB}" srcOrd="1" destOrd="0" presId="urn:microsoft.com/office/officeart/2005/8/layout/radial2"/>
    <dgm:cxn modelId="{7FC2C065-B652-4821-9079-F7C868C58205}" type="presParOf" srcId="{8BB8A486-E7D7-4705-80C7-27276EBF0AE5}" destId="{C8431CEE-FB11-4274-A0B2-0C2B854EE6B3}" srcOrd="11" destOrd="0" presId="urn:microsoft.com/office/officeart/2005/8/layout/radial2"/>
    <dgm:cxn modelId="{1461CDC4-2BB1-4C19-88E1-0BA501DF8868}" type="presParOf" srcId="{8BB8A486-E7D7-4705-80C7-27276EBF0AE5}" destId="{0DA0ECCE-FB2A-4FBC-A22D-8AE6127F237B}" srcOrd="12" destOrd="0" presId="urn:microsoft.com/office/officeart/2005/8/layout/radial2"/>
    <dgm:cxn modelId="{055BCDA4-9EDB-4D9B-910C-9733D2269B22}" type="presParOf" srcId="{0DA0ECCE-FB2A-4FBC-A22D-8AE6127F237B}" destId="{BF4AD27D-44CD-49BB-900A-CD2D73AE0BAF}" srcOrd="0" destOrd="0" presId="urn:microsoft.com/office/officeart/2005/8/layout/radial2"/>
    <dgm:cxn modelId="{E970EAE2-9FFB-4F66-9CD5-D261980BC2D0}" type="presParOf" srcId="{0DA0ECCE-FB2A-4FBC-A22D-8AE6127F237B}" destId="{DF910769-91DD-4D9B-B91A-6E5B0977C81D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431CEE-FB11-4274-A0B2-0C2B854EE6B3}">
      <dsp:nvSpPr>
        <dsp:cNvPr id="0" name=""/>
        <dsp:cNvSpPr/>
      </dsp:nvSpPr>
      <dsp:spPr>
        <a:xfrm rot="3009752">
          <a:off x="1820914" y="4538512"/>
          <a:ext cx="1859018" cy="30893"/>
        </a:xfrm>
        <a:custGeom>
          <a:avLst/>
          <a:gdLst/>
          <a:ahLst/>
          <a:cxnLst/>
          <a:rect l="0" t="0" r="0" b="0"/>
          <a:pathLst>
            <a:path>
              <a:moveTo>
                <a:pt x="0" y="15446"/>
              </a:moveTo>
              <a:lnTo>
                <a:pt x="1859018" y="15446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74C439-7008-43D3-A380-B12FCFACEBC4}">
      <dsp:nvSpPr>
        <dsp:cNvPr id="0" name=""/>
        <dsp:cNvSpPr/>
      </dsp:nvSpPr>
      <dsp:spPr>
        <a:xfrm rot="1234721">
          <a:off x="2165038" y="3923326"/>
          <a:ext cx="2459061" cy="30893"/>
        </a:xfrm>
        <a:custGeom>
          <a:avLst/>
          <a:gdLst/>
          <a:ahLst/>
          <a:cxnLst/>
          <a:rect l="0" t="0" r="0" b="0"/>
          <a:pathLst>
            <a:path>
              <a:moveTo>
                <a:pt x="0" y="15446"/>
              </a:moveTo>
              <a:lnTo>
                <a:pt x="2459061" y="15446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31E638-B272-45A5-BC2C-5363E3A252DF}">
      <dsp:nvSpPr>
        <dsp:cNvPr id="0" name=""/>
        <dsp:cNvSpPr/>
      </dsp:nvSpPr>
      <dsp:spPr>
        <a:xfrm rot="23086">
          <a:off x="2243466" y="3302576"/>
          <a:ext cx="2499634" cy="30893"/>
        </a:xfrm>
        <a:custGeom>
          <a:avLst/>
          <a:gdLst/>
          <a:ahLst/>
          <a:cxnLst/>
          <a:rect l="0" t="0" r="0" b="0"/>
          <a:pathLst>
            <a:path>
              <a:moveTo>
                <a:pt x="0" y="15446"/>
              </a:moveTo>
              <a:lnTo>
                <a:pt x="2499634" y="15446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5C59EF-2046-4124-A328-2309366E9025}">
      <dsp:nvSpPr>
        <dsp:cNvPr id="0" name=""/>
        <dsp:cNvSpPr/>
      </dsp:nvSpPr>
      <dsp:spPr>
        <a:xfrm rot="20797264">
          <a:off x="2194988" y="2749975"/>
          <a:ext cx="3574651" cy="30893"/>
        </a:xfrm>
        <a:custGeom>
          <a:avLst/>
          <a:gdLst/>
          <a:ahLst/>
          <a:cxnLst/>
          <a:rect l="0" t="0" r="0" b="0"/>
          <a:pathLst>
            <a:path>
              <a:moveTo>
                <a:pt x="0" y="15446"/>
              </a:moveTo>
              <a:lnTo>
                <a:pt x="3574651" y="15446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E13E7F-F993-49AB-842E-646C27319821}">
      <dsp:nvSpPr>
        <dsp:cNvPr id="0" name=""/>
        <dsp:cNvSpPr/>
      </dsp:nvSpPr>
      <dsp:spPr>
        <a:xfrm rot="20022330">
          <a:off x="2034320" y="2131127"/>
          <a:ext cx="4043137" cy="30893"/>
        </a:xfrm>
        <a:custGeom>
          <a:avLst/>
          <a:gdLst/>
          <a:ahLst/>
          <a:cxnLst/>
          <a:rect l="0" t="0" r="0" b="0"/>
          <a:pathLst>
            <a:path>
              <a:moveTo>
                <a:pt x="0" y="15446"/>
              </a:moveTo>
              <a:lnTo>
                <a:pt x="4043137" y="15446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31D71F-25B3-45B6-8178-76C7D8B635E5}">
      <dsp:nvSpPr>
        <dsp:cNvPr id="0" name=""/>
        <dsp:cNvSpPr/>
      </dsp:nvSpPr>
      <dsp:spPr>
        <a:xfrm rot="18139476">
          <a:off x="1542304" y="1839208"/>
          <a:ext cx="2170827" cy="30893"/>
        </a:xfrm>
        <a:custGeom>
          <a:avLst/>
          <a:gdLst/>
          <a:ahLst/>
          <a:cxnLst/>
          <a:rect l="0" t="0" r="0" b="0"/>
          <a:pathLst>
            <a:path>
              <a:moveTo>
                <a:pt x="0" y="15446"/>
              </a:moveTo>
              <a:lnTo>
                <a:pt x="2170827" y="15446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E752F11-146C-490B-93C7-69AD9F02F1C8}">
      <dsp:nvSpPr>
        <dsp:cNvPr id="0" name=""/>
        <dsp:cNvSpPr/>
      </dsp:nvSpPr>
      <dsp:spPr>
        <a:xfrm>
          <a:off x="0" y="1087493"/>
          <a:ext cx="3377426" cy="371702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97BD65-63D4-433A-86AA-0E3BF9BF0346}">
      <dsp:nvSpPr>
        <dsp:cNvPr id="0" name=""/>
        <dsp:cNvSpPr/>
      </dsp:nvSpPr>
      <dsp:spPr>
        <a:xfrm flipH="1">
          <a:off x="1872211" y="1"/>
          <a:ext cx="3260069" cy="945202"/>
        </a:xfrm>
        <a:prstGeom prst="ellipse">
          <a:avLst/>
        </a:prstGeom>
        <a:solidFill>
          <a:schemeClr val="tx2">
            <a:lumMod val="20000"/>
            <a:lumOff val="80000"/>
          </a:schemeClr>
        </a:solidFill>
        <a:ln w="28575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cs typeface="Aharoni" pitchFamily="2" charset="-79"/>
            </a:rPr>
            <a:t>СПОРТИВНОЕ </a:t>
          </a:r>
          <a:endParaRPr lang="ru-RU" sz="2400" b="1" kern="1200" dirty="0">
            <a:solidFill>
              <a:schemeClr val="tx1"/>
            </a:solidFill>
            <a:cs typeface="Aharoni" pitchFamily="2" charset="-79"/>
          </a:endParaRPr>
        </a:p>
      </dsp:txBody>
      <dsp:txXfrm>
        <a:off x="2349637" y="138423"/>
        <a:ext cx="2305217" cy="668358"/>
      </dsp:txXfrm>
    </dsp:sp>
    <dsp:sp modelId="{3830E151-93FC-48D8-9507-58AE63ED4AEA}">
      <dsp:nvSpPr>
        <dsp:cNvPr id="0" name=""/>
        <dsp:cNvSpPr/>
      </dsp:nvSpPr>
      <dsp:spPr>
        <a:xfrm>
          <a:off x="5410232" y="432047"/>
          <a:ext cx="2377860" cy="915734"/>
        </a:xfrm>
        <a:prstGeom prst="ellipse">
          <a:avLst/>
        </a:prstGeom>
        <a:solidFill>
          <a:schemeClr val="tx2">
            <a:lumMod val="20000"/>
            <a:lumOff val="80000"/>
          </a:schemeClr>
        </a:solidFill>
        <a:ln w="28575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МЕДИА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5758462" y="566153"/>
        <a:ext cx="1681400" cy="647522"/>
      </dsp:txXfrm>
    </dsp:sp>
    <dsp:sp modelId="{2C60670D-A4D4-4611-8B65-72142859070C}">
      <dsp:nvSpPr>
        <dsp:cNvPr id="0" name=""/>
        <dsp:cNvSpPr/>
      </dsp:nvSpPr>
      <dsp:spPr>
        <a:xfrm>
          <a:off x="6052008" y="432047"/>
          <a:ext cx="3566790" cy="9157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85750" lvl="1" indent="-285750" algn="l" defTabSz="2622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5900" kern="1200" dirty="0"/>
        </a:p>
      </dsp:txBody>
      <dsp:txXfrm>
        <a:off x="6052008" y="432047"/>
        <a:ext cx="3566790" cy="915734"/>
      </dsp:txXfrm>
    </dsp:sp>
    <dsp:sp modelId="{942945CE-906F-4357-B948-B271853BE275}">
      <dsp:nvSpPr>
        <dsp:cNvPr id="0" name=""/>
        <dsp:cNvSpPr/>
      </dsp:nvSpPr>
      <dsp:spPr>
        <a:xfrm>
          <a:off x="5254682" y="1584177"/>
          <a:ext cx="3538022" cy="915734"/>
        </a:xfrm>
        <a:prstGeom prst="ellipse">
          <a:avLst/>
        </a:prstGeom>
        <a:solidFill>
          <a:schemeClr val="tx2">
            <a:lumMod val="20000"/>
            <a:lumOff val="80000"/>
          </a:schemeClr>
        </a:solidFill>
        <a:ln w="28575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СОЦИАЛЬНОЕ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5772813" y="1718283"/>
        <a:ext cx="2501760" cy="647522"/>
      </dsp:txXfrm>
    </dsp:sp>
    <dsp:sp modelId="{86EF0787-9431-4A45-A7FF-926D02644E1F}">
      <dsp:nvSpPr>
        <dsp:cNvPr id="0" name=""/>
        <dsp:cNvSpPr/>
      </dsp:nvSpPr>
      <dsp:spPr>
        <a:xfrm>
          <a:off x="4742493" y="2880319"/>
          <a:ext cx="3506273" cy="915734"/>
        </a:xfrm>
        <a:prstGeom prst="ellipse">
          <a:avLst/>
        </a:prstGeom>
        <a:solidFill>
          <a:schemeClr val="tx2">
            <a:lumMod val="20000"/>
            <a:lumOff val="80000"/>
          </a:schemeClr>
        </a:solidFill>
        <a:ln w="28575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СОБЫТИЙНОЕ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5255975" y="3014425"/>
        <a:ext cx="2479309" cy="647522"/>
      </dsp:txXfrm>
    </dsp:sp>
    <dsp:sp modelId="{0F0DD63F-D45D-47FA-A767-957991610C33}">
      <dsp:nvSpPr>
        <dsp:cNvPr id="0" name=""/>
        <dsp:cNvSpPr/>
      </dsp:nvSpPr>
      <dsp:spPr>
        <a:xfrm>
          <a:off x="3253029" y="4320484"/>
          <a:ext cx="4755454" cy="915734"/>
        </a:xfrm>
        <a:prstGeom prst="ellipse">
          <a:avLst/>
        </a:prstGeom>
        <a:solidFill>
          <a:schemeClr val="tx2">
            <a:lumMod val="20000"/>
            <a:lumOff val="80000"/>
          </a:schemeClr>
        </a:solidFill>
        <a:ln w="28575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ЭКОЛОГИЧЕСКОЕ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3949449" y="4454590"/>
        <a:ext cx="3362614" cy="647522"/>
      </dsp:txXfrm>
    </dsp:sp>
    <dsp:sp modelId="{BF4AD27D-44CD-49BB-900A-CD2D73AE0BAF}">
      <dsp:nvSpPr>
        <dsp:cNvPr id="0" name=""/>
        <dsp:cNvSpPr/>
      </dsp:nvSpPr>
      <dsp:spPr>
        <a:xfrm>
          <a:off x="2016225" y="5256587"/>
          <a:ext cx="3404746" cy="915734"/>
        </a:xfrm>
        <a:prstGeom prst="ellipse">
          <a:avLst/>
        </a:prstGeom>
        <a:solidFill>
          <a:schemeClr val="tx2">
            <a:lumMod val="20000"/>
            <a:lumOff val="80000"/>
          </a:schemeClr>
        </a:solidFill>
        <a:ln w="28575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КУЛЬТУРНОЕ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2514839" y="5390693"/>
        <a:ext cx="2407518" cy="647522"/>
      </dsp:txXfrm>
    </dsp:sp>
    <dsp:sp modelId="{DF910769-91DD-4D9B-B91A-6E5B0977C81D}">
      <dsp:nvSpPr>
        <dsp:cNvPr id="0" name=""/>
        <dsp:cNvSpPr/>
      </dsp:nvSpPr>
      <dsp:spPr>
        <a:xfrm>
          <a:off x="2401280" y="5256587"/>
          <a:ext cx="5107119" cy="9157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85750" lvl="1" indent="-285750" algn="l" defTabSz="2622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5900" kern="1200" dirty="0"/>
        </a:p>
      </dsp:txBody>
      <dsp:txXfrm>
        <a:off x="2401280" y="5256587"/>
        <a:ext cx="5107119" cy="9157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&#1043;&#1080;&#1084;&#1085;%20&#1074;&#1086;&#1083;&#1086;&#1085;&#1090;&#1077;&#1088;&#1086;&#1074;%20-%20&#1043;&#1080;&#1084;&#1085;%20&#1074;&#1086;&#1083;&#1086;&#1085;&#1090;&#1077;&#1088;&#1086;&#1074;.mp3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82;&#1086;&#1085;&#1082;&#1091;&#1088;&#1089;%20&#1059;&#1043;\&#1082;&#1095;\&#1082;&#1083;&#1072;&#1089;&#1089;&#1085;&#1099;&#1081;%20&#1095;&#1072;&#1089;%20&#1059;&#1043;\&#1060;&#1080;&#1083;&#1100;&#1084;%20&#1074;&#1086;&#1083;&#1086;&#1085;&#1090;&#1077;&#1088;.wmv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4283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02060"/>
                </a:solidFill>
                <a:effectLst/>
              </a:rPr>
              <a:t>Если мы с вами будем вместе, то мы: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Не </a:t>
            </a:r>
            <a:r>
              <a:rPr lang="ru-RU" b="1" dirty="0">
                <a:solidFill>
                  <a:srgbClr val="002060"/>
                </a:solidFill>
              </a:rPr>
              <a:t>сможем сделать так, чтобы не стало брошенных детей, но мы можем </a:t>
            </a:r>
            <a:r>
              <a:rPr lang="ru-RU" b="1" dirty="0" smtClean="0">
                <a:solidFill>
                  <a:srgbClr val="002060"/>
                </a:solidFill>
              </a:rPr>
              <a:t>……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7172" name="Picture 4" descr="http://cs627428.vk.me/v627428684/38f8c/kwzylv3R0R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573016"/>
            <a:ext cx="4991184" cy="2983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://kiev.dobroedelo.com.ua/sites/default/files/nas_zdes_zhdu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333" y="2420888"/>
            <a:ext cx="3907972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0829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5"/>
          <p:cNvSpPr>
            <a:spLocks noChangeArrowheads="1"/>
          </p:cNvSpPr>
          <p:nvPr/>
        </p:nvSpPr>
        <p:spPr bwMode="auto">
          <a:xfrm rot="33872783">
            <a:off x="5199063" y="2798459"/>
            <a:ext cx="1814513" cy="534988"/>
          </a:xfrm>
          <a:prstGeom prst="homePlate">
            <a:avLst>
              <a:gd name="adj" fmla="val 84792"/>
            </a:avLst>
          </a:prstGeom>
          <a:solidFill>
            <a:srgbClr val="FFFFFF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" name="AutoShape 4"/>
          <p:cNvSpPr>
            <a:spLocks noChangeArrowheads="1"/>
          </p:cNvSpPr>
          <p:nvPr/>
        </p:nvSpPr>
        <p:spPr bwMode="auto">
          <a:xfrm rot="19659802">
            <a:off x="1292904" y="2928322"/>
            <a:ext cx="1814512" cy="534988"/>
          </a:xfrm>
          <a:prstGeom prst="homePlate">
            <a:avLst>
              <a:gd name="adj" fmla="val 84792"/>
            </a:avLst>
          </a:prstGeom>
          <a:solidFill>
            <a:srgbClr val="FFFFFF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3"/>
          <p:cNvSpPr>
            <a:spLocks noChangeArrowheads="1"/>
          </p:cNvSpPr>
          <p:nvPr/>
        </p:nvSpPr>
        <p:spPr bwMode="auto">
          <a:xfrm rot="16200000">
            <a:off x="3725071" y="5117871"/>
            <a:ext cx="1843088" cy="746125"/>
          </a:xfrm>
          <a:prstGeom prst="homePlate">
            <a:avLst>
              <a:gd name="adj" fmla="val 61755"/>
            </a:avLst>
          </a:prstGeom>
          <a:solidFill>
            <a:srgbClr val="FFFFFF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AutoShape 2"/>
          <p:cNvSpPr>
            <a:spLocks noChangeArrowheads="1"/>
          </p:cNvSpPr>
          <p:nvPr/>
        </p:nvSpPr>
        <p:spPr bwMode="auto">
          <a:xfrm rot="16200000">
            <a:off x="2740822" y="5093046"/>
            <a:ext cx="1843088" cy="746125"/>
          </a:xfrm>
          <a:prstGeom prst="homePlate">
            <a:avLst>
              <a:gd name="adj" fmla="val 61755"/>
            </a:avLst>
          </a:prstGeom>
          <a:solidFill>
            <a:srgbClr val="FFFFFF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Oval 17"/>
          <p:cNvSpPr>
            <a:spLocks noChangeArrowheads="1"/>
          </p:cNvSpPr>
          <p:nvPr/>
        </p:nvSpPr>
        <p:spPr bwMode="auto">
          <a:xfrm>
            <a:off x="3289302" y="969516"/>
            <a:ext cx="1733550" cy="1665287"/>
          </a:xfrm>
          <a:prstGeom prst="ellipse">
            <a:avLst/>
          </a:prstGeom>
          <a:solidFill>
            <a:srgbClr val="FFC000"/>
          </a:solidFill>
          <a:ln w="25400">
            <a:solidFill>
              <a:srgbClr val="FFC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ru-RU">
              <a:solidFill>
                <a:srgbClr val="FFC000"/>
              </a:solidFill>
            </a:endParaRPr>
          </a:p>
        </p:txBody>
      </p:sp>
      <p:sp>
        <p:nvSpPr>
          <p:cNvPr id="5" name="AutoShape 16"/>
          <p:cNvSpPr>
            <a:spLocks noChangeArrowheads="1"/>
          </p:cNvSpPr>
          <p:nvPr/>
        </p:nvSpPr>
        <p:spPr bwMode="auto">
          <a:xfrm>
            <a:off x="2744789" y="2555428"/>
            <a:ext cx="2825750" cy="2593975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0000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ru-RU"/>
          </a:p>
        </p:txBody>
      </p:sp>
      <p:sp>
        <p:nvSpPr>
          <p:cNvPr id="6" name="AutoShape 15"/>
          <p:cNvSpPr>
            <a:spLocks noChangeShapeType="1"/>
          </p:cNvSpPr>
          <p:nvPr/>
        </p:nvSpPr>
        <p:spPr bwMode="auto">
          <a:xfrm flipH="1" flipV="1">
            <a:off x="3165477" y="423416"/>
            <a:ext cx="496887" cy="625475"/>
          </a:xfrm>
          <a:prstGeom prst="straightConnector1">
            <a:avLst/>
          </a:prstGeom>
          <a:noFill/>
          <a:ln w="38100">
            <a:solidFill>
              <a:srgbClr val="FFC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ru-RU"/>
          </a:p>
        </p:txBody>
      </p:sp>
      <p:sp>
        <p:nvSpPr>
          <p:cNvPr id="7" name="AutoShape 14"/>
          <p:cNvSpPr>
            <a:spLocks noChangeShapeType="1"/>
          </p:cNvSpPr>
          <p:nvPr/>
        </p:nvSpPr>
        <p:spPr bwMode="auto">
          <a:xfrm flipH="1" flipV="1">
            <a:off x="2593977" y="1048891"/>
            <a:ext cx="779462" cy="260350"/>
          </a:xfrm>
          <a:prstGeom prst="straightConnector1">
            <a:avLst/>
          </a:prstGeom>
          <a:noFill/>
          <a:ln w="38100">
            <a:solidFill>
              <a:srgbClr val="FFC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ru-RU"/>
          </a:p>
        </p:txBody>
      </p:sp>
      <p:sp>
        <p:nvSpPr>
          <p:cNvPr id="8" name="AutoShape 13"/>
          <p:cNvSpPr>
            <a:spLocks noChangeShapeType="1"/>
          </p:cNvSpPr>
          <p:nvPr/>
        </p:nvSpPr>
        <p:spPr bwMode="auto">
          <a:xfrm flipH="1" flipV="1">
            <a:off x="2420939" y="1525141"/>
            <a:ext cx="868363" cy="107950"/>
          </a:xfrm>
          <a:prstGeom prst="straightConnector1">
            <a:avLst/>
          </a:prstGeom>
          <a:noFill/>
          <a:ln w="38100">
            <a:solidFill>
              <a:srgbClr val="FFC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ru-RU"/>
          </a:p>
        </p:txBody>
      </p:sp>
      <p:sp>
        <p:nvSpPr>
          <p:cNvPr id="9" name="AutoShape 12"/>
          <p:cNvSpPr>
            <a:spLocks noChangeShapeType="1"/>
          </p:cNvSpPr>
          <p:nvPr/>
        </p:nvSpPr>
        <p:spPr bwMode="auto">
          <a:xfrm flipH="1" flipV="1">
            <a:off x="4119564" y="299591"/>
            <a:ext cx="76200" cy="655637"/>
          </a:xfrm>
          <a:prstGeom prst="straightConnector1">
            <a:avLst/>
          </a:prstGeom>
          <a:noFill/>
          <a:ln w="38100">
            <a:solidFill>
              <a:srgbClr val="FFC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ru-RU"/>
          </a:p>
        </p:txBody>
      </p:sp>
      <p:sp>
        <p:nvSpPr>
          <p:cNvPr id="10" name="AutoShape 11"/>
          <p:cNvSpPr>
            <a:spLocks noChangeShapeType="1"/>
          </p:cNvSpPr>
          <p:nvPr/>
        </p:nvSpPr>
        <p:spPr bwMode="auto">
          <a:xfrm flipV="1">
            <a:off x="4678364" y="423416"/>
            <a:ext cx="342900" cy="736600"/>
          </a:xfrm>
          <a:prstGeom prst="straightConnector1">
            <a:avLst/>
          </a:prstGeom>
          <a:noFill/>
          <a:ln w="38100">
            <a:solidFill>
              <a:srgbClr val="FFC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ru-RU"/>
          </a:p>
        </p:txBody>
      </p:sp>
      <p:sp>
        <p:nvSpPr>
          <p:cNvPr id="11" name="AutoShape 10"/>
          <p:cNvSpPr>
            <a:spLocks noChangeShapeType="1"/>
          </p:cNvSpPr>
          <p:nvPr/>
        </p:nvSpPr>
        <p:spPr bwMode="auto">
          <a:xfrm flipH="1">
            <a:off x="4938714" y="913953"/>
            <a:ext cx="615950" cy="395288"/>
          </a:xfrm>
          <a:prstGeom prst="straightConnector1">
            <a:avLst/>
          </a:prstGeom>
          <a:noFill/>
          <a:ln w="38100">
            <a:solidFill>
              <a:srgbClr val="FFC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ru-RU"/>
          </a:p>
        </p:txBody>
      </p:sp>
      <p:sp>
        <p:nvSpPr>
          <p:cNvPr id="12" name="AutoShape 9"/>
          <p:cNvSpPr>
            <a:spLocks noChangeShapeType="1"/>
          </p:cNvSpPr>
          <p:nvPr/>
        </p:nvSpPr>
        <p:spPr bwMode="auto">
          <a:xfrm flipH="1" flipV="1">
            <a:off x="5022852" y="1937891"/>
            <a:ext cx="779462" cy="69850"/>
          </a:xfrm>
          <a:prstGeom prst="straightConnector1">
            <a:avLst/>
          </a:prstGeom>
          <a:noFill/>
          <a:ln w="38100">
            <a:solidFill>
              <a:srgbClr val="FFC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ru-RU"/>
          </a:p>
        </p:txBody>
      </p:sp>
      <p:sp>
        <p:nvSpPr>
          <p:cNvPr id="13" name="AutoShape 8"/>
          <p:cNvSpPr>
            <a:spLocks noChangeShapeType="1"/>
          </p:cNvSpPr>
          <p:nvPr/>
        </p:nvSpPr>
        <p:spPr bwMode="auto">
          <a:xfrm flipH="1">
            <a:off x="5022852" y="1525141"/>
            <a:ext cx="892175" cy="107950"/>
          </a:xfrm>
          <a:prstGeom prst="straightConnector1">
            <a:avLst/>
          </a:prstGeom>
          <a:noFill/>
          <a:ln w="38100">
            <a:solidFill>
              <a:srgbClr val="FFC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ru-RU"/>
          </a:p>
        </p:txBody>
      </p:sp>
      <p:sp>
        <p:nvSpPr>
          <p:cNvPr id="14" name="AutoShape 7"/>
          <p:cNvSpPr>
            <a:spLocks noChangeShapeType="1"/>
          </p:cNvSpPr>
          <p:nvPr/>
        </p:nvSpPr>
        <p:spPr bwMode="auto">
          <a:xfrm flipH="1">
            <a:off x="2495552" y="2009328"/>
            <a:ext cx="793750" cy="82550"/>
          </a:xfrm>
          <a:prstGeom prst="straightConnector1">
            <a:avLst/>
          </a:prstGeom>
          <a:noFill/>
          <a:ln w="38100">
            <a:solidFill>
              <a:srgbClr val="FFC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ru-RU"/>
          </a:p>
        </p:txBody>
      </p:sp>
      <p:sp>
        <p:nvSpPr>
          <p:cNvPr id="15" name="AutoShape 6"/>
          <p:cNvSpPr>
            <a:spLocks noChangeShapeType="1"/>
          </p:cNvSpPr>
          <p:nvPr/>
        </p:nvSpPr>
        <p:spPr bwMode="auto">
          <a:xfrm flipH="1">
            <a:off x="2728914" y="2271266"/>
            <a:ext cx="712788" cy="215900"/>
          </a:xfrm>
          <a:prstGeom prst="straightConnector1">
            <a:avLst/>
          </a:prstGeom>
          <a:noFill/>
          <a:ln w="38100">
            <a:solidFill>
              <a:srgbClr val="FFC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ru-RU"/>
          </a:p>
        </p:txBody>
      </p:sp>
      <p:sp>
        <p:nvSpPr>
          <p:cNvPr id="16" name="AutoShape 5"/>
          <p:cNvSpPr>
            <a:spLocks noChangeShapeType="1"/>
          </p:cNvSpPr>
          <p:nvPr/>
        </p:nvSpPr>
        <p:spPr bwMode="auto">
          <a:xfrm flipH="1" flipV="1">
            <a:off x="4933952" y="2271266"/>
            <a:ext cx="714375" cy="284162"/>
          </a:xfrm>
          <a:prstGeom prst="straightConnector1">
            <a:avLst/>
          </a:prstGeom>
          <a:noFill/>
          <a:ln w="38100">
            <a:solidFill>
              <a:srgbClr val="FFC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ru-RU"/>
          </a:p>
        </p:txBody>
      </p:sp>
      <p:sp>
        <p:nvSpPr>
          <p:cNvPr id="17" name="AutoShape 4"/>
          <p:cNvSpPr>
            <a:spLocks noChangeArrowheads="1"/>
          </p:cNvSpPr>
          <p:nvPr/>
        </p:nvSpPr>
        <p:spPr bwMode="auto">
          <a:xfrm rot="16200000">
            <a:off x="2741615" y="5092253"/>
            <a:ext cx="1841500" cy="746125"/>
          </a:xfrm>
          <a:prstGeom prst="homePlate">
            <a:avLst>
              <a:gd name="adj" fmla="val 61702"/>
            </a:avLst>
          </a:prstGeom>
          <a:solidFill>
            <a:srgbClr val="FF0000"/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ru-RU"/>
          </a:p>
        </p:txBody>
      </p:sp>
      <p:sp>
        <p:nvSpPr>
          <p:cNvPr id="18" name="AutoShape 3"/>
          <p:cNvSpPr>
            <a:spLocks noChangeArrowheads="1"/>
          </p:cNvSpPr>
          <p:nvPr/>
        </p:nvSpPr>
        <p:spPr bwMode="auto">
          <a:xfrm rot="16200000">
            <a:off x="3725865" y="5092253"/>
            <a:ext cx="1841500" cy="746125"/>
          </a:xfrm>
          <a:prstGeom prst="homePlate">
            <a:avLst>
              <a:gd name="adj" fmla="val 61702"/>
            </a:avLst>
          </a:prstGeom>
          <a:solidFill>
            <a:srgbClr val="FF0000"/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ru-RU"/>
          </a:p>
        </p:txBody>
      </p:sp>
      <p:sp>
        <p:nvSpPr>
          <p:cNvPr id="19" name="AutoShape 2"/>
          <p:cNvSpPr>
            <a:spLocks noChangeArrowheads="1"/>
          </p:cNvSpPr>
          <p:nvPr/>
        </p:nvSpPr>
        <p:spPr bwMode="auto">
          <a:xfrm rot="19659802">
            <a:off x="1322389" y="2923728"/>
            <a:ext cx="1814513" cy="534988"/>
          </a:xfrm>
          <a:prstGeom prst="homePlate">
            <a:avLst>
              <a:gd name="adj" fmla="val 84792"/>
            </a:avLst>
          </a:prstGeom>
          <a:solidFill>
            <a:srgbClr val="FF0000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ru-RU"/>
          </a:p>
        </p:txBody>
      </p:sp>
      <p:sp>
        <p:nvSpPr>
          <p:cNvPr id="20" name="AutoShape 1"/>
          <p:cNvSpPr>
            <a:spLocks noChangeArrowheads="1"/>
          </p:cNvSpPr>
          <p:nvPr/>
        </p:nvSpPr>
        <p:spPr bwMode="auto">
          <a:xfrm rot="33872783">
            <a:off x="5199064" y="2803078"/>
            <a:ext cx="1814513" cy="534988"/>
          </a:xfrm>
          <a:prstGeom prst="homePlate">
            <a:avLst>
              <a:gd name="adj" fmla="val 84792"/>
            </a:avLst>
          </a:prstGeom>
          <a:solidFill>
            <a:srgbClr val="FF0000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ru-RU"/>
          </a:p>
        </p:txBody>
      </p:sp>
      <p:sp>
        <p:nvSpPr>
          <p:cNvPr id="21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19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1850060" y="96268"/>
            <a:ext cx="1372576" cy="721866"/>
          </a:xfrm>
          <a:prstGeom prst="ellipse">
            <a:avLst/>
          </a:prstGeom>
          <a:solidFill>
            <a:schemeClr val="bg1"/>
          </a:solidFill>
          <a:ln w="508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FF0000"/>
                </a:solidFill>
              </a:rPr>
              <a:t>друзья</a:t>
            </a:r>
            <a:endParaRPr lang="ru-RU" sz="1200" b="1" dirty="0">
              <a:solidFill>
                <a:srgbClr val="FF0000"/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3579974" y="49845"/>
            <a:ext cx="1372576" cy="721866"/>
          </a:xfrm>
          <a:prstGeom prst="ellipse">
            <a:avLst/>
          </a:prstGeom>
          <a:solidFill>
            <a:schemeClr val="bg1"/>
          </a:solidFill>
          <a:ln w="508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FF0000"/>
                </a:solidFill>
              </a:rPr>
              <a:t>родители</a:t>
            </a:r>
            <a:endParaRPr lang="ru-RU" sz="1200" b="1" dirty="0">
              <a:solidFill>
                <a:srgbClr val="FF0000"/>
              </a:solidFill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857069" y="783703"/>
            <a:ext cx="1372576" cy="721866"/>
          </a:xfrm>
          <a:prstGeom prst="ellipse">
            <a:avLst/>
          </a:prstGeom>
          <a:solidFill>
            <a:schemeClr val="bg1"/>
          </a:solidFill>
          <a:ln w="508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FF0000"/>
                </a:solidFill>
              </a:rPr>
              <a:t>одноклассники</a:t>
            </a:r>
            <a:endParaRPr lang="ru-RU" sz="1200" b="1" dirty="0">
              <a:solidFill>
                <a:srgbClr val="FF0000"/>
              </a:solidFill>
            </a:endParaRPr>
          </a:p>
        </p:txBody>
      </p:sp>
      <p:sp>
        <p:nvSpPr>
          <p:cNvPr id="33" name="Овал 32"/>
          <p:cNvSpPr/>
          <p:nvPr/>
        </p:nvSpPr>
        <p:spPr>
          <a:xfrm>
            <a:off x="1197122" y="1910333"/>
            <a:ext cx="1372576" cy="721866"/>
          </a:xfrm>
          <a:prstGeom prst="ellipse">
            <a:avLst/>
          </a:prstGeom>
          <a:solidFill>
            <a:schemeClr val="bg1"/>
          </a:solidFill>
          <a:ln w="508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FF0000"/>
                </a:solidFill>
              </a:rPr>
              <a:t>знакомые</a:t>
            </a:r>
            <a:endParaRPr lang="ru-RU" sz="1200" b="1" dirty="0">
              <a:solidFill>
                <a:srgbClr val="FF0000"/>
              </a:solidFill>
            </a:endParaRPr>
          </a:p>
        </p:txBody>
      </p:sp>
      <p:sp>
        <p:nvSpPr>
          <p:cNvPr id="34" name="Овал 33"/>
          <p:cNvSpPr/>
          <p:nvPr/>
        </p:nvSpPr>
        <p:spPr>
          <a:xfrm>
            <a:off x="5879239" y="1723866"/>
            <a:ext cx="1372576" cy="721866"/>
          </a:xfrm>
          <a:prstGeom prst="ellipse">
            <a:avLst/>
          </a:prstGeom>
          <a:solidFill>
            <a:schemeClr val="bg1"/>
          </a:solidFill>
          <a:ln w="508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err="1" smtClean="0">
                <a:solidFill>
                  <a:srgbClr val="FF0000"/>
                </a:solidFill>
              </a:rPr>
              <a:t>незнако</a:t>
            </a:r>
            <a:endParaRPr lang="ru-RU" sz="12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1200" b="1" dirty="0" err="1" smtClean="0">
                <a:solidFill>
                  <a:srgbClr val="FF0000"/>
                </a:solidFill>
              </a:rPr>
              <a:t>мые</a:t>
            </a:r>
            <a:endParaRPr lang="ru-RU" sz="1200" b="1" dirty="0">
              <a:solidFill>
                <a:srgbClr val="FF0000"/>
              </a:solidFill>
            </a:endParaRPr>
          </a:p>
        </p:txBody>
      </p:sp>
      <p:sp>
        <p:nvSpPr>
          <p:cNvPr id="35" name="Овал 34"/>
          <p:cNvSpPr/>
          <p:nvPr/>
        </p:nvSpPr>
        <p:spPr>
          <a:xfrm>
            <a:off x="6106319" y="818134"/>
            <a:ext cx="1372576" cy="721866"/>
          </a:xfrm>
          <a:prstGeom prst="ellipse">
            <a:avLst/>
          </a:prstGeom>
          <a:solidFill>
            <a:schemeClr val="bg1"/>
          </a:solidFill>
          <a:ln w="508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FF0000"/>
                </a:solidFill>
              </a:rPr>
              <a:t>окружающие</a:t>
            </a:r>
            <a:endParaRPr lang="ru-RU" sz="1200" b="1" dirty="0">
              <a:solidFill>
                <a:srgbClr val="FF0000"/>
              </a:solidFill>
            </a:endParaRPr>
          </a:p>
        </p:txBody>
      </p:sp>
      <p:sp>
        <p:nvSpPr>
          <p:cNvPr id="36" name="Овал 35"/>
          <p:cNvSpPr/>
          <p:nvPr/>
        </p:nvSpPr>
        <p:spPr>
          <a:xfrm>
            <a:off x="5291139" y="96267"/>
            <a:ext cx="1372576" cy="721866"/>
          </a:xfrm>
          <a:prstGeom prst="ellipse">
            <a:avLst/>
          </a:prstGeom>
          <a:solidFill>
            <a:schemeClr val="bg1"/>
          </a:solidFill>
          <a:ln w="508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FF0000"/>
                </a:solidFill>
              </a:rPr>
              <a:t>близкие</a:t>
            </a:r>
            <a:endParaRPr lang="ru-RU" sz="1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889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9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9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9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9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s://www.itrn.ru/etc/images/918/storm_give%20five_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60826">
            <a:off x="3568170" y="3135600"/>
            <a:ext cx="1827383" cy="2100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Кольцо 8"/>
          <p:cNvSpPr/>
          <p:nvPr/>
        </p:nvSpPr>
        <p:spPr>
          <a:xfrm>
            <a:off x="1929571" y="1780952"/>
            <a:ext cx="5104583" cy="4809604"/>
          </a:xfrm>
          <a:prstGeom prst="donu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Кольцо 4"/>
          <p:cNvSpPr/>
          <p:nvPr/>
        </p:nvSpPr>
        <p:spPr>
          <a:xfrm>
            <a:off x="1929571" y="1780952"/>
            <a:ext cx="5104583" cy="4809604"/>
          </a:xfrm>
          <a:prstGeom prst="donu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030" y="980852"/>
            <a:ext cx="8805664" cy="1600200"/>
          </a:xfrm>
        </p:spPr>
        <p:txBody>
          <a:bodyPr/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Я могу быть волонтером, потому что могу помочь……</a:t>
            </a:r>
            <a:r>
              <a:rPr lang="ru-RU" sz="4400" dirty="0"/>
              <a:t/>
            </a:r>
            <a:br>
              <a:rPr lang="ru-RU" sz="4400" dirty="0"/>
            </a:b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217420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6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rtishevo-perekrestok.ru/img/image_big/7512e95c-ff30-40a7-9ad6-712548b056d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9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001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rtishevo-perekrestok.ru/img/image_big/7512e95c-ff30-40a7-9ad6-712548b056db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5" y="157758"/>
            <a:ext cx="8665269" cy="649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7664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AutoShape 2" descr="https://img-fotki.yandex.ru/get/6718/192610752.12/0_cd5ca_2bb7e1ba_X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8" name="AutoShape 4" descr="https://img-fotki.yandex.ru/get/6718/192610752.12/0_cd5ca_2bb7e1ba_X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30" name="AutoShape 6" descr="https://img-fotki.yandex.ru/get/6718/192610752.12/0_cd5ca_2bb7e1ba_X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6696336" y="4869160"/>
            <a:ext cx="2124135" cy="1527173"/>
          </a:xfrm>
          <a:prstGeom prst="wedgeRoundRectCallout">
            <a:avLst>
              <a:gd name="adj1" fmla="val -86379"/>
              <a:gd name="adj2" fmla="val -52180"/>
              <a:gd name="adj3" fmla="val 16667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Этот человек – помощник, он помогает тем, кто в этом нуждается.</a:t>
            </a:r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539552" y="5028060"/>
            <a:ext cx="2124135" cy="1527173"/>
          </a:xfrm>
          <a:prstGeom prst="wedgeRoundRectCallout">
            <a:avLst>
              <a:gd name="adj1" fmla="val 72943"/>
              <a:gd name="adj2" fmla="val -56500"/>
              <a:gd name="adj3" fmla="val 16667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  <a:cs typeface="Aharoni" panose="02010803020104030203" pitchFamily="2" charset="-79"/>
              </a:rPr>
              <a:t>Этот человек сам решил делать добрые дела! Его никто не заставляет!</a:t>
            </a:r>
            <a:endParaRPr lang="ru-RU" dirty="0"/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3275856" y="5229199"/>
            <a:ext cx="2124135" cy="1527173"/>
          </a:xfrm>
          <a:prstGeom prst="wedgeRoundRectCallout">
            <a:avLst>
              <a:gd name="adj1" fmla="val 8149"/>
              <a:gd name="adj2" fmla="val -78105"/>
              <a:gd name="adj3" fmla="val 16667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Этот человек приносит в мир тепло, добро и счастье. </a:t>
            </a:r>
          </a:p>
        </p:txBody>
      </p:sp>
      <p:sp>
        <p:nvSpPr>
          <p:cNvPr id="13" name="Скругленная прямоугольная выноска 12"/>
          <p:cNvSpPr/>
          <p:nvPr/>
        </p:nvSpPr>
        <p:spPr>
          <a:xfrm>
            <a:off x="155575" y="2564904"/>
            <a:ext cx="1710139" cy="2160240"/>
          </a:xfrm>
          <a:prstGeom prst="wedgeRoundRectCallout">
            <a:avLst>
              <a:gd name="adj1" fmla="val 73494"/>
              <a:gd name="adj2" fmla="val -81664"/>
              <a:gd name="adj3" fmla="val 16667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rgbClr val="002060"/>
                </a:solidFill>
              </a:rPr>
              <a:t>Он помогает людям, животным и природе. Он живёт не только для себя!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557464" y="332656"/>
            <a:ext cx="3369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10644" y="1700808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C000"/>
                </a:solidFill>
              </a:rPr>
              <a:t>О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359" y="332656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Л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99157" y="1196752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Н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05254" y="872234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Т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6997" y="1885474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Е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74531" y="332656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C000"/>
                </a:solidFill>
              </a:rPr>
              <a:t>О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36126" y="1098984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9" name="Фильм волонтер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339752" y="188640"/>
            <a:ext cx="6096000" cy="4572000"/>
          </a:xfrm>
          <a:prstGeom prst="rect">
            <a:avLst/>
          </a:prstGeom>
        </p:spPr>
      </p:pic>
      <p:sp>
        <p:nvSpPr>
          <p:cNvPr id="20" name="Содержимое 1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4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AutoShape 16"/>
          <p:cNvSpPr>
            <a:spLocks noChangeArrowheads="1"/>
          </p:cNvSpPr>
          <p:nvPr/>
        </p:nvSpPr>
        <p:spPr bwMode="auto">
          <a:xfrm>
            <a:off x="3144837" y="2656504"/>
            <a:ext cx="2825750" cy="2593975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16"/>
          <p:cNvSpPr>
            <a:spLocks noChangeArrowheads="1"/>
          </p:cNvSpPr>
          <p:nvPr/>
        </p:nvSpPr>
        <p:spPr bwMode="auto">
          <a:xfrm>
            <a:off x="3156506" y="2670173"/>
            <a:ext cx="2825750" cy="2593975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0000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AutoShape 4"/>
          <p:cNvSpPr>
            <a:spLocks noChangeArrowheads="1"/>
          </p:cNvSpPr>
          <p:nvPr/>
        </p:nvSpPr>
        <p:spPr bwMode="auto">
          <a:xfrm rot="16200000">
            <a:off x="3157538" y="5206999"/>
            <a:ext cx="1841500" cy="746125"/>
          </a:xfrm>
          <a:prstGeom prst="homePlate">
            <a:avLst>
              <a:gd name="adj" fmla="val 61702"/>
            </a:avLst>
          </a:prstGeom>
          <a:solidFill>
            <a:srgbClr val="FFFFFF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" name="AutoShape 3"/>
          <p:cNvSpPr>
            <a:spLocks noChangeArrowheads="1"/>
          </p:cNvSpPr>
          <p:nvPr/>
        </p:nvSpPr>
        <p:spPr bwMode="auto">
          <a:xfrm rot="16200000">
            <a:off x="4141788" y="5206999"/>
            <a:ext cx="1841500" cy="746125"/>
          </a:xfrm>
          <a:prstGeom prst="homePlate">
            <a:avLst>
              <a:gd name="adj" fmla="val 61702"/>
            </a:avLst>
          </a:prstGeom>
          <a:solidFill>
            <a:srgbClr val="FFFFFF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AutoShape 2"/>
          <p:cNvSpPr>
            <a:spLocks noChangeArrowheads="1"/>
          </p:cNvSpPr>
          <p:nvPr/>
        </p:nvSpPr>
        <p:spPr bwMode="auto">
          <a:xfrm rot="19659802">
            <a:off x="1738312" y="3038474"/>
            <a:ext cx="1814513" cy="534988"/>
          </a:xfrm>
          <a:prstGeom prst="homePlate">
            <a:avLst>
              <a:gd name="adj" fmla="val 84792"/>
            </a:avLst>
          </a:prstGeom>
          <a:solidFill>
            <a:srgbClr val="FFFFFF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AutoShape 1"/>
          <p:cNvSpPr>
            <a:spLocks noChangeArrowheads="1"/>
          </p:cNvSpPr>
          <p:nvPr/>
        </p:nvSpPr>
        <p:spPr bwMode="auto">
          <a:xfrm rot="33872783">
            <a:off x="5614987" y="2917824"/>
            <a:ext cx="1814513" cy="534988"/>
          </a:xfrm>
          <a:prstGeom prst="homePlate">
            <a:avLst>
              <a:gd name="adj" fmla="val 84792"/>
            </a:avLst>
          </a:prstGeom>
          <a:solidFill>
            <a:srgbClr val="FFFFFF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19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Oval 17"/>
          <p:cNvSpPr>
            <a:spLocks noChangeArrowheads="1"/>
          </p:cNvSpPr>
          <p:nvPr/>
        </p:nvSpPr>
        <p:spPr bwMode="auto">
          <a:xfrm>
            <a:off x="3735389" y="1105247"/>
            <a:ext cx="1733550" cy="1665287"/>
          </a:xfrm>
          <a:prstGeom prst="ellipse">
            <a:avLst/>
          </a:prstGeom>
          <a:solidFill>
            <a:srgbClr val="FFC000"/>
          </a:solidFill>
          <a:ln w="25400">
            <a:solidFill>
              <a:srgbClr val="FFC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ru-RU">
              <a:solidFill>
                <a:srgbClr val="FFC000"/>
              </a:solidFill>
            </a:endParaRPr>
          </a:p>
        </p:txBody>
      </p:sp>
      <p:sp>
        <p:nvSpPr>
          <p:cNvPr id="44" name="AutoShape 15"/>
          <p:cNvSpPr>
            <a:spLocks noChangeShapeType="1"/>
          </p:cNvSpPr>
          <p:nvPr/>
        </p:nvSpPr>
        <p:spPr bwMode="auto">
          <a:xfrm flipH="1" flipV="1">
            <a:off x="3611563" y="763139"/>
            <a:ext cx="496887" cy="421482"/>
          </a:xfrm>
          <a:prstGeom prst="straightConnector1">
            <a:avLst/>
          </a:prstGeom>
          <a:noFill/>
          <a:ln w="38100">
            <a:solidFill>
              <a:srgbClr val="FFC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ru-RU"/>
          </a:p>
        </p:txBody>
      </p:sp>
      <p:sp>
        <p:nvSpPr>
          <p:cNvPr id="45" name="AutoShape 14"/>
          <p:cNvSpPr>
            <a:spLocks noChangeShapeType="1"/>
          </p:cNvSpPr>
          <p:nvPr/>
        </p:nvSpPr>
        <p:spPr bwMode="auto">
          <a:xfrm flipH="1" flipV="1">
            <a:off x="3040064" y="1184622"/>
            <a:ext cx="779462" cy="260350"/>
          </a:xfrm>
          <a:prstGeom prst="straightConnector1">
            <a:avLst/>
          </a:prstGeom>
          <a:noFill/>
          <a:ln w="38100">
            <a:solidFill>
              <a:srgbClr val="FFC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ru-RU"/>
          </a:p>
        </p:txBody>
      </p:sp>
      <p:sp>
        <p:nvSpPr>
          <p:cNvPr id="46" name="AutoShape 13"/>
          <p:cNvSpPr>
            <a:spLocks noChangeShapeType="1"/>
          </p:cNvSpPr>
          <p:nvPr/>
        </p:nvSpPr>
        <p:spPr bwMode="auto">
          <a:xfrm flipH="1" flipV="1">
            <a:off x="2867026" y="1660872"/>
            <a:ext cx="868363" cy="107950"/>
          </a:xfrm>
          <a:prstGeom prst="straightConnector1">
            <a:avLst/>
          </a:prstGeom>
          <a:noFill/>
          <a:ln w="38100">
            <a:solidFill>
              <a:srgbClr val="FFC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ru-RU"/>
          </a:p>
        </p:txBody>
      </p:sp>
      <p:sp>
        <p:nvSpPr>
          <p:cNvPr id="48" name="AutoShape 11"/>
          <p:cNvSpPr>
            <a:spLocks noChangeShapeType="1"/>
          </p:cNvSpPr>
          <p:nvPr/>
        </p:nvSpPr>
        <p:spPr bwMode="auto">
          <a:xfrm flipV="1">
            <a:off x="5124451" y="559147"/>
            <a:ext cx="342900" cy="736600"/>
          </a:xfrm>
          <a:prstGeom prst="straightConnector1">
            <a:avLst/>
          </a:prstGeom>
          <a:noFill/>
          <a:ln w="38100">
            <a:solidFill>
              <a:srgbClr val="FFC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ru-RU"/>
          </a:p>
        </p:txBody>
      </p:sp>
      <p:sp>
        <p:nvSpPr>
          <p:cNvPr id="49" name="AutoShape 10"/>
          <p:cNvSpPr>
            <a:spLocks noChangeShapeType="1"/>
          </p:cNvSpPr>
          <p:nvPr/>
        </p:nvSpPr>
        <p:spPr bwMode="auto">
          <a:xfrm flipH="1">
            <a:off x="5384801" y="1049684"/>
            <a:ext cx="615950" cy="395288"/>
          </a:xfrm>
          <a:prstGeom prst="straightConnector1">
            <a:avLst/>
          </a:prstGeom>
          <a:noFill/>
          <a:ln w="38100">
            <a:solidFill>
              <a:srgbClr val="FFC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ru-RU"/>
          </a:p>
        </p:txBody>
      </p:sp>
      <p:sp>
        <p:nvSpPr>
          <p:cNvPr id="50" name="AutoShape 9"/>
          <p:cNvSpPr>
            <a:spLocks noChangeShapeType="1"/>
          </p:cNvSpPr>
          <p:nvPr/>
        </p:nvSpPr>
        <p:spPr bwMode="auto">
          <a:xfrm flipH="1" flipV="1">
            <a:off x="5468939" y="2073622"/>
            <a:ext cx="779462" cy="69850"/>
          </a:xfrm>
          <a:prstGeom prst="straightConnector1">
            <a:avLst/>
          </a:prstGeom>
          <a:noFill/>
          <a:ln w="38100">
            <a:solidFill>
              <a:srgbClr val="FFC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ru-RU"/>
          </a:p>
        </p:txBody>
      </p:sp>
      <p:sp>
        <p:nvSpPr>
          <p:cNvPr id="51" name="AutoShape 8"/>
          <p:cNvSpPr>
            <a:spLocks noChangeShapeType="1"/>
          </p:cNvSpPr>
          <p:nvPr/>
        </p:nvSpPr>
        <p:spPr bwMode="auto">
          <a:xfrm flipH="1">
            <a:off x="5468939" y="1660872"/>
            <a:ext cx="892175" cy="107950"/>
          </a:xfrm>
          <a:prstGeom prst="straightConnector1">
            <a:avLst/>
          </a:prstGeom>
          <a:noFill/>
          <a:ln w="38100">
            <a:solidFill>
              <a:srgbClr val="FFC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ru-RU"/>
          </a:p>
        </p:txBody>
      </p:sp>
      <p:sp>
        <p:nvSpPr>
          <p:cNvPr id="52" name="AutoShape 7"/>
          <p:cNvSpPr>
            <a:spLocks noChangeShapeType="1"/>
          </p:cNvSpPr>
          <p:nvPr/>
        </p:nvSpPr>
        <p:spPr bwMode="auto">
          <a:xfrm flipH="1">
            <a:off x="2941639" y="2145059"/>
            <a:ext cx="793750" cy="82550"/>
          </a:xfrm>
          <a:prstGeom prst="straightConnector1">
            <a:avLst/>
          </a:prstGeom>
          <a:noFill/>
          <a:ln w="38100">
            <a:solidFill>
              <a:srgbClr val="FFC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ru-RU"/>
          </a:p>
        </p:txBody>
      </p:sp>
      <p:sp>
        <p:nvSpPr>
          <p:cNvPr id="53" name="AutoShape 6"/>
          <p:cNvSpPr>
            <a:spLocks noChangeShapeType="1"/>
          </p:cNvSpPr>
          <p:nvPr/>
        </p:nvSpPr>
        <p:spPr bwMode="auto">
          <a:xfrm flipH="1">
            <a:off x="3175001" y="2406997"/>
            <a:ext cx="712788" cy="215900"/>
          </a:xfrm>
          <a:prstGeom prst="straightConnector1">
            <a:avLst/>
          </a:prstGeom>
          <a:noFill/>
          <a:ln w="38100">
            <a:solidFill>
              <a:srgbClr val="FFC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ru-RU"/>
          </a:p>
        </p:txBody>
      </p:sp>
      <p:sp>
        <p:nvSpPr>
          <p:cNvPr id="54" name="AutoShape 5"/>
          <p:cNvSpPr>
            <a:spLocks noChangeShapeType="1"/>
          </p:cNvSpPr>
          <p:nvPr/>
        </p:nvSpPr>
        <p:spPr bwMode="auto">
          <a:xfrm flipH="1" flipV="1">
            <a:off x="5380039" y="2406997"/>
            <a:ext cx="714375" cy="284162"/>
          </a:xfrm>
          <a:prstGeom prst="straightConnector1">
            <a:avLst/>
          </a:prstGeom>
          <a:noFill/>
          <a:ln w="38100">
            <a:solidFill>
              <a:srgbClr val="FFC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ru-RU"/>
          </a:p>
        </p:txBody>
      </p:sp>
      <p:sp>
        <p:nvSpPr>
          <p:cNvPr id="55" name="Овал 54"/>
          <p:cNvSpPr/>
          <p:nvPr/>
        </p:nvSpPr>
        <p:spPr>
          <a:xfrm>
            <a:off x="2296147" y="231999"/>
            <a:ext cx="1372576" cy="721866"/>
          </a:xfrm>
          <a:prstGeom prst="ellipse">
            <a:avLst/>
          </a:prstGeom>
          <a:solidFill>
            <a:schemeClr val="bg1"/>
          </a:solidFill>
          <a:ln w="508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FF0000"/>
                </a:solidFill>
              </a:rPr>
              <a:t>друзья</a:t>
            </a:r>
            <a:endParaRPr lang="ru-RU" sz="1200" b="1" dirty="0">
              <a:solidFill>
                <a:srgbClr val="FF0000"/>
              </a:solidFill>
            </a:endParaRPr>
          </a:p>
        </p:txBody>
      </p:sp>
      <p:sp>
        <p:nvSpPr>
          <p:cNvPr id="56" name="Овал 55"/>
          <p:cNvSpPr/>
          <p:nvPr/>
        </p:nvSpPr>
        <p:spPr>
          <a:xfrm>
            <a:off x="4000174" y="96267"/>
            <a:ext cx="1372576" cy="721866"/>
          </a:xfrm>
          <a:prstGeom prst="ellipse">
            <a:avLst/>
          </a:prstGeom>
          <a:solidFill>
            <a:schemeClr val="bg1"/>
          </a:solidFill>
          <a:ln w="508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FF0000"/>
                </a:solidFill>
              </a:rPr>
              <a:t>родители</a:t>
            </a:r>
            <a:endParaRPr lang="ru-RU" sz="1200" b="1" dirty="0">
              <a:solidFill>
                <a:srgbClr val="FF0000"/>
              </a:solidFill>
            </a:endParaRPr>
          </a:p>
        </p:txBody>
      </p:sp>
      <p:sp>
        <p:nvSpPr>
          <p:cNvPr id="57" name="Овал 56"/>
          <p:cNvSpPr/>
          <p:nvPr/>
        </p:nvSpPr>
        <p:spPr>
          <a:xfrm>
            <a:off x="683568" y="919434"/>
            <a:ext cx="1992164" cy="721866"/>
          </a:xfrm>
          <a:prstGeom prst="ellipse">
            <a:avLst/>
          </a:prstGeom>
          <a:solidFill>
            <a:schemeClr val="bg1"/>
          </a:solidFill>
          <a:ln w="508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FF0000"/>
                </a:solidFill>
              </a:rPr>
              <a:t>одноклассники</a:t>
            </a:r>
            <a:endParaRPr lang="ru-RU" sz="1200" b="1" dirty="0">
              <a:solidFill>
                <a:srgbClr val="FF0000"/>
              </a:solidFill>
            </a:endParaRPr>
          </a:p>
        </p:txBody>
      </p:sp>
      <p:sp>
        <p:nvSpPr>
          <p:cNvPr id="58" name="Овал 57"/>
          <p:cNvSpPr/>
          <p:nvPr/>
        </p:nvSpPr>
        <p:spPr>
          <a:xfrm>
            <a:off x="1331640" y="2046064"/>
            <a:ext cx="1684145" cy="721866"/>
          </a:xfrm>
          <a:prstGeom prst="ellipse">
            <a:avLst/>
          </a:prstGeom>
          <a:solidFill>
            <a:schemeClr val="bg1"/>
          </a:solidFill>
          <a:ln w="508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FF0000"/>
                </a:solidFill>
              </a:rPr>
              <a:t>знакомые</a:t>
            </a:r>
            <a:endParaRPr lang="ru-RU" sz="1200" b="1" dirty="0">
              <a:solidFill>
                <a:srgbClr val="FF0000"/>
              </a:solidFill>
            </a:endParaRPr>
          </a:p>
        </p:txBody>
      </p:sp>
      <p:sp>
        <p:nvSpPr>
          <p:cNvPr id="59" name="Овал 58"/>
          <p:cNvSpPr/>
          <p:nvPr/>
        </p:nvSpPr>
        <p:spPr>
          <a:xfrm>
            <a:off x="6325326" y="1859597"/>
            <a:ext cx="1919082" cy="721866"/>
          </a:xfrm>
          <a:prstGeom prst="ellipse">
            <a:avLst/>
          </a:prstGeom>
          <a:solidFill>
            <a:schemeClr val="bg1"/>
          </a:solidFill>
          <a:ln w="508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FF0000"/>
                </a:solidFill>
              </a:rPr>
              <a:t>незнакомые</a:t>
            </a:r>
            <a:endParaRPr lang="ru-RU" sz="1200" b="1" dirty="0">
              <a:solidFill>
                <a:srgbClr val="FF0000"/>
              </a:solidFill>
            </a:endParaRPr>
          </a:p>
        </p:txBody>
      </p:sp>
      <p:sp>
        <p:nvSpPr>
          <p:cNvPr id="60" name="Овал 59"/>
          <p:cNvSpPr/>
          <p:nvPr/>
        </p:nvSpPr>
        <p:spPr>
          <a:xfrm>
            <a:off x="6552406" y="953865"/>
            <a:ext cx="1836018" cy="721866"/>
          </a:xfrm>
          <a:prstGeom prst="ellipse">
            <a:avLst/>
          </a:prstGeom>
          <a:solidFill>
            <a:schemeClr val="bg1"/>
          </a:solidFill>
          <a:ln w="508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FF0000"/>
                </a:solidFill>
              </a:rPr>
              <a:t>окружающие</a:t>
            </a:r>
            <a:endParaRPr lang="ru-RU" sz="1200" b="1" dirty="0">
              <a:solidFill>
                <a:srgbClr val="FF0000"/>
              </a:solidFill>
            </a:endParaRPr>
          </a:p>
        </p:txBody>
      </p:sp>
      <p:sp>
        <p:nvSpPr>
          <p:cNvPr id="61" name="Овал 60"/>
          <p:cNvSpPr/>
          <p:nvPr/>
        </p:nvSpPr>
        <p:spPr>
          <a:xfrm>
            <a:off x="5737226" y="231998"/>
            <a:ext cx="1372576" cy="721866"/>
          </a:xfrm>
          <a:prstGeom prst="ellipse">
            <a:avLst/>
          </a:prstGeom>
          <a:solidFill>
            <a:schemeClr val="bg1"/>
          </a:solidFill>
          <a:ln w="508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FF0000"/>
                </a:solidFill>
              </a:rPr>
              <a:t>близкие</a:t>
            </a:r>
            <a:endParaRPr lang="ru-RU" sz="1200" b="1" dirty="0">
              <a:solidFill>
                <a:srgbClr val="FF0000"/>
              </a:solidFill>
            </a:endParaRPr>
          </a:p>
        </p:txBody>
      </p:sp>
      <p:sp>
        <p:nvSpPr>
          <p:cNvPr id="47" name="AutoShape 12"/>
          <p:cNvSpPr>
            <a:spLocks noChangeShapeType="1"/>
          </p:cNvSpPr>
          <p:nvPr/>
        </p:nvSpPr>
        <p:spPr bwMode="auto">
          <a:xfrm flipV="1">
            <a:off x="4643756" y="801238"/>
            <a:ext cx="45719" cy="383383"/>
          </a:xfrm>
          <a:prstGeom prst="straightConnector1">
            <a:avLst/>
          </a:prstGeom>
          <a:noFill/>
          <a:ln w="38100">
            <a:solidFill>
              <a:srgbClr val="FFC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1418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http://www.playcast.ru/uploads/2016/05/31/1884298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2425080"/>
            <a:ext cx="2592288" cy="2592288"/>
          </a:xfrm>
          <a:prstGeom prst="rect">
            <a:avLst/>
          </a:prstGeom>
          <a:noFill/>
        </p:spPr>
      </p:pic>
      <p:sp>
        <p:nvSpPr>
          <p:cNvPr id="5" name="AutoShape 16"/>
          <p:cNvSpPr>
            <a:spLocks noChangeArrowheads="1"/>
          </p:cNvSpPr>
          <p:nvPr/>
        </p:nvSpPr>
        <p:spPr bwMode="auto">
          <a:xfrm>
            <a:off x="3156506" y="2670173"/>
            <a:ext cx="2825750" cy="2593975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0000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151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http://www.playcast.ru/uploads/2016/05/31/1884298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-702840"/>
            <a:ext cx="7560840" cy="75608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0151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251520" y="260648"/>
          <a:ext cx="8892480" cy="6597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43909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8227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02060"/>
                </a:solidFill>
                <a:effectLst/>
              </a:rPr>
              <a:t>Если мы с вами будем вместе, то мы: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Не </a:t>
            </a:r>
            <a:r>
              <a:rPr lang="ru-RU" b="1" dirty="0">
                <a:solidFill>
                  <a:srgbClr val="002060"/>
                </a:solidFill>
              </a:rPr>
              <a:t>сможем построить приют для бездомных животных, но мы можем донести до людей, что </a:t>
            </a:r>
            <a:r>
              <a:rPr lang="ru-RU" b="1" dirty="0" smtClean="0">
                <a:solidFill>
                  <a:srgbClr val="002060"/>
                </a:solidFill>
              </a:rPr>
              <a:t>…….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5122" name="Picture 2" descr="https://s15.stc.all.kpcdn.net/share/i/4/1100883/wx10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541050"/>
            <a:ext cx="4212467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www.belanta.vet/vet-blog/wp-content/uploads/2014/10/voluntee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780928"/>
            <a:ext cx="3305174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pushkino.tv/upload/medialibrary/32b/32bf07b485ac63ad25f7353207ed31e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697300"/>
            <a:ext cx="2711188" cy="2033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305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02060"/>
                </a:solidFill>
                <a:effectLst/>
              </a:rPr>
              <a:t>Если мы с вами будем вместе, то мы: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Не </a:t>
            </a:r>
            <a:r>
              <a:rPr lang="ru-RU" b="1" dirty="0">
                <a:solidFill>
                  <a:srgbClr val="002060"/>
                </a:solidFill>
              </a:rPr>
              <a:t>сможем продлить жизнь ветерану, но мы можем </a:t>
            </a:r>
            <a:r>
              <a:rPr lang="ru-RU" b="1" dirty="0" smtClean="0">
                <a:solidFill>
                  <a:srgbClr val="002060"/>
                </a:solidFill>
              </a:rPr>
              <a:t>……</a:t>
            </a:r>
          </a:p>
        </p:txBody>
      </p:sp>
      <p:pic>
        <p:nvPicPr>
          <p:cNvPr id="4098" name="Picture 2" descr="https://slavdelo.dn.ua/wp-content/uploads/2015/01/DSC_02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92896"/>
            <a:ext cx="4017586" cy="2259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bashinform.ru/upload/img_res1280/5443ad8827860bef/img_2654_ejw_128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132856"/>
            <a:ext cx="3312368" cy="2207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www.dialog-urfo.ru/_templates/images/news/1462855925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340239"/>
            <a:ext cx="3600400" cy="2400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715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976</TotalTime>
  <Words>164</Words>
  <Application>Microsoft Office PowerPoint</Application>
  <PresentationFormat>Экран (4:3)</PresentationFormat>
  <Paragraphs>40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Исполнительная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Если мы с вами будем вместе, то мы:</vt:lpstr>
      <vt:lpstr>Если мы с вами будем вместе, то мы:</vt:lpstr>
      <vt:lpstr>Если мы с вами будем вместе, то мы:</vt:lpstr>
      <vt:lpstr>Презентация PowerPoint</vt:lpstr>
      <vt:lpstr>Я могу быть волонтером, потому что могу помочь……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Никита</dc:creator>
  <cp:lastModifiedBy>Глобус</cp:lastModifiedBy>
  <cp:revision>69</cp:revision>
  <dcterms:modified xsi:type="dcterms:W3CDTF">2018-10-15T06:57:46Z</dcterms:modified>
</cp:coreProperties>
</file>