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1" r:id="rId1"/>
  </p:sldMasterIdLst>
  <p:notesMasterIdLst>
    <p:notesMasterId r:id="rId38"/>
  </p:notesMasterIdLst>
  <p:sldIdLst>
    <p:sldId id="256" r:id="rId2"/>
    <p:sldId id="262" r:id="rId3"/>
    <p:sldId id="257" r:id="rId4"/>
    <p:sldId id="294" r:id="rId5"/>
    <p:sldId id="295" r:id="rId6"/>
    <p:sldId id="296" r:id="rId7"/>
    <p:sldId id="297" r:id="rId8"/>
    <p:sldId id="264" r:id="rId9"/>
    <p:sldId id="275" r:id="rId10"/>
    <p:sldId id="258" r:id="rId11"/>
    <p:sldId id="260" r:id="rId12"/>
    <p:sldId id="265" r:id="rId13"/>
    <p:sldId id="267" r:id="rId14"/>
    <p:sldId id="302" r:id="rId15"/>
    <p:sldId id="303" r:id="rId16"/>
    <p:sldId id="304" r:id="rId17"/>
    <p:sldId id="305" r:id="rId18"/>
    <p:sldId id="274" r:id="rId19"/>
    <p:sldId id="269" r:id="rId20"/>
    <p:sldId id="298" r:id="rId21"/>
    <p:sldId id="299" r:id="rId22"/>
    <p:sldId id="300" r:id="rId23"/>
    <p:sldId id="301" r:id="rId24"/>
    <p:sldId id="281" r:id="rId25"/>
    <p:sldId id="276" r:id="rId26"/>
    <p:sldId id="306" r:id="rId27"/>
    <p:sldId id="307" r:id="rId28"/>
    <p:sldId id="308" r:id="rId29"/>
    <p:sldId id="309" r:id="rId30"/>
    <p:sldId id="290" r:id="rId31"/>
    <p:sldId id="312" r:id="rId32"/>
    <p:sldId id="292" r:id="rId33"/>
    <p:sldId id="291" r:id="rId34"/>
    <p:sldId id="285" r:id="rId35"/>
    <p:sldId id="314" r:id="rId36"/>
    <p:sldId id="315" r:id="rId3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79E2A"/>
    <a:srgbClr val="008000"/>
    <a:srgbClr val="E20000"/>
    <a:srgbClr val="A06608"/>
    <a:srgbClr val="B775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34" autoAdjust="0"/>
    <p:restoredTop sz="94718" autoAdjust="0"/>
  </p:normalViewPr>
  <p:slideViewPr>
    <p:cSldViewPr>
      <p:cViewPr varScale="1">
        <p:scale>
          <a:sx n="83" d="100"/>
          <a:sy n="83" d="100"/>
        </p:scale>
        <p:origin x="-1579" y="-7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91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FFAEC3-E541-4042-B34B-D389449A0B34}" type="datetimeFigureOut">
              <a:rPr lang="ru-RU" smtClean="0"/>
              <a:pPr/>
              <a:t>14.12.2022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990592-4F44-420D-A959-1FAB960BBE38}" type="slidenum">
              <a:rPr lang="ru-RU" smtClean="0"/>
              <a:pPr/>
              <a:t>‹#›</a:t>
            </a:fld>
            <a:endParaRPr lang="ru-RU"/>
          </a:p>
        </p:txBody>
      </p:sp>
    </p:spTree>
    <p:extLst>
      <p:ext uri="{BB962C8B-B14F-4D97-AF65-F5344CB8AC3E}">
        <p14:creationId xmlns:p14="http://schemas.microsoft.com/office/powerpoint/2010/main" val="36634903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EA990592-4F44-420D-A959-1FAB960BBE38}" type="slidenum">
              <a:rPr lang="ru-RU" smtClean="0"/>
              <a:pPr/>
              <a:t>34</a:t>
            </a:fld>
            <a:endParaRPr lang="ru-RU"/>
          </a:p>
        </p:txBody>
      </p:sp>
    </p:spTree>
    <p:extLst>
      <p:ext uri="{BB962C8B-B14F-4D97-AF65-F5344CB8AC3E}">
        <p14:creationId xmlns:p14="http://schemas.microsoft.com/office/powerpoint/2010/main" val="3243401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ru-RU" smtClean="0"/>
              <a:t>Образец заголовка</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a:p>
        </p:txBody>
      </p:sp>
      <p:sp>
        <p:nvSpPr>
          <p:cNvPr id="4" name="Date Placeholder 3"/>
          <p:cNvSpPr>
            <a:spLocks noGrp="1"/>
          </p:cNvSpPr>
          <p:nvPr>
            <p:ph type="dt" sz="half" idx="10"/>
          </p:nvPr>
        </p:nvSpPr>
        <p:spPr/>
        <p:txBody>
          <a:bodyPr/>
          <a:lstStyle/>
          <a:p>
            <a:fld id="{2EC71C79-3F45-4571-95B1-7EF758C64604}" type="datetimeFigureOut">
              <a:rPr lang="ru-RU" smtClean="0"/>
              <a:pPr/>
              <a:t>14.12.2022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FE9E023-D14B-4384-B6BB-51DD6EB108B5}" type="slidenum">
              <a:rPr lang="ru-RU" smtClean="0"/>
              <a:pPr/>
              <a:t>‹#›</a:t>
            </a:fld>
            <a:endParaRPr lang="ru-RU"/>
          </a:p>
        </p:txBody>
      </p:sp>
    </p:spTree>
    <p:extLst>
      <p:ext uri="{BB962C8B-B14F-4D97-AF65-F5344CB8AC3E}">
        <p14:creationId xmlns:p14="http://schemas.microsoft.com/office/powerpoint/2010/main" val="4239223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2EC71C79-3F45-4571-95B1-7EF758C64604}" type="datetimeFigureOut">
              <a:rPr lang="ru-RU" smtClean="0"/>
              <a:pPr/>
              <a:t>14.12.2022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FE9E023-D14B-4384-B6BB-51DD6EB108B5}" type="slidenum">
              <a:rPr lang="ru-RU" smtClean="0"/>
              <a:pPr/>
              <a:t>‹#›</a:t>
            </a:fld>
            <a:endParaRPr lang="ru-RU"/>
          </a:p>
        </p:txBody>
      </p:sp>
    </p:spTree>
    <p:extLst>
      <p:ext uri="{BB962C8B-B14F-4D97-AF65-F5344CB8AC3E}">
        <p14:creationId xmlns:p14="http://schemas.microsoft.com/office/powerpoint/2010/main" val="4242543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2EC71C79-3F45-4571-95B1-7EF758C64604}" type="datetimeFigureOut">
              <a:rPr lang="ru-RU" smtClean="0"/>
              <a:pPr/>
              <a:t>14.12.2022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FE9E023-D14B-4384-B6BB-51DD6EB108B5}" type="slidenum">
              <a:rPr lang="ru-RU" smtClean="0"/>
              <a:pPr/>
              <a:t>‹#›</a:t>
            </a:fld>
            <a:endParaRPr lang="ru-RU"/>
          </a:p>
        </p:txBody>
      </p:sp>
    </p:spTree>
    <p:extLst>
      <p:ext uri="{BB962C8B-B14F-4D97-AF65-F5344CB8AC3E}">
        <p14:creationId xmlns:p14="http://schemas.microsoft.com/office/powerpoint/2010/main" val="16183886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2EC71C79-3F45-4571-95B1-7EF758C64604}" type="datetimeFigureOut">
              <a:rPr lang="ru-RU" smtClean="0"/>
              <a:pPr/>
              <a:t>14.12.2022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FE9E023-D14B-4384-B6BB-51DD6EB108B5}" type="slidenum">
              <a:rPr lang="ru-RU" smtClean="0"/>
              <a:pPr/>
              <a:t>‹#›</a:t>
            </a:fld>
            <a:endParaRPr lang="ru-RU"/>
          </a:p>
        </p:txBody>
      </p:sp>
    </p:spTree>
    <p:extLst>
      <p:ext uri="{BB962C8B-B14F-4D97-AF65-F5344CB8AC3E}">
        <p14:creationId xmlns:p14="http://schemas.microsoft.com/office/powerpoint/2010/main" val="17289915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EC71C79-3F45-4571-95B1-7EF758C64604}" type="datetimeFigureOut">
              <a:rPr lang="ru-RU" smtClean="0"/>
              <a:pPr/>
              <a:t>14.12.2022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2FE9E023-D14B-4384-B6BB-51DD6EB108B5}" type="slidenum">
              <a:rPr lang="ru-RU" smtClean="0"/>
              <a:pPr/>
              <a:t>‹#›</a:t>
            </a:fld>
            <a:endParaRPr lang="ru-RU"/>
          </a:p>
        </p:txBody>
      </p:sp>
    </p:spTree>
    <p:extLst>
      <p:ext uri="{BB962C8B-B14F-4D97-AF65-F5344CB8AC3E}">
        <p14:creationId xmlns:p14="http://schemas.microsoft.com/office/powerpoint/2010/main" val="441246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2EC71C79-3F45-4571-95B1-7EF758C64604}" type="datetimeFigureOut">
              <a:rPr lang="ru-RU" smtClean="0"/>
              <a:pPr/>
              <a:t>14.12.2022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FE9E023-D14B-4384-B6BB-51DD6EB108B5}" type="slidenum">
              <a:rPr lang="ru-RU" smtClean="0"/>
              <a:pPr/>
              <a:t>‹#›</a:t>
            </a:fld>
            <a:endParaRPr lang="ru-RU"/>
          </a:p>
        </p:txBody>
      </p:sp>
    </p:spTree>
    <p:extLst>
      <p:ext uri="{BB962C8B-B14F-4D97-AF65-F5344CB8AC3E}">
        <p14:creationId xmlns:p14="http://schemas.microsoft.com/office/powerpoint/2010/main" val="698084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2EC71C79-3F45-4571-95B1-7EF758C64604}" type="datetimeFigureOut">
              <a:rPr lang="ru-RU" smtClean="0"/>
              <a:pPr/>
              <a:t>14.12.2022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2FE9E023-D14B-4384-B6BB-51DD6EB108B5}" type="slidenum">
              <a:rPr lang="ru-RU" smtClean="0"/>
              <a:pPr/>
              <a:t>‹#›</a:t>
            </a:fld>
            <a:endParaRPr lang="ru-RU"/>
          </a:p>
        </p:txBody>
      </p:sp>
    </p:spTree>
    <p:extLst>
      <p:ext uri="{BB962C8B-B14F-4D97-AF65-F5344CB8AC3E}">
        <p14:creationId xmlns:p14="http://schemas.microsoft.com/office/powerpoint/2010/main" val="841169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2EC71C79-3F45-4571-95B1-7EF758C64604}" type="datetimeFigureOut">
              <a:rPr lang="ru-RU" smtClean="0"/>
              <a:pPr/>
              <a:t>14.12.2022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2FE9E023-D14B-4384-B6BB-51DD6EB108B5}" type="slidenum">
              <a:rPr lang="ru-RU" smtClean="0"/>
              <a:pPr/>
              <a:t>‹#›</a:t>
            </a:fld>
            <a:endParaRPr lang="ru-RU"/>
          </a:p>
        </p:txBody>
      </p:sp>
    </p:spTree>
    <p:extLst>
      <p:ext uri="{BB962C8B-B14F-4D97-AF65-F5344CB8AC3E}">
        <p14:creationId xmlns:p14="http://schemas.microsoft.com/office/powerpoint/2010/main" val="23685306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C71C79-3F45-4571-95B1-7EF758C64604}" type="datetimeFigureOut">
              <a:rPr lang="ru-RU" smtClean="0"/>
              <a:pPr/>
              <a:t>14.12.2022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2FE9E023-D14B-4384-B6BB-51DD6EB108B5}" type="slidenum">
              <a:rPr lang="ru-RU" smtClean="0"/>
              <a:pPr/>
              <a:t>‹#›</a:t>
            </a:fld>
            <a:endParaRPr lang="ru-RU"/>
          </a:p>
        </p:txBody>
      </p:sp>
    </p:spTree>
    <p:extLst>
      <p:ext uri="{BB962C8B-B14F-4D97-AF65-F5344CB8AC3E}">
        <p14:creationId xmlns:p14="http://schemas.microsoft.com/office/powerpoint/2010/main" val="35742319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EC71C79-3F45-4571-95B1-7EF758C64604}" type="datetimeFigureOut">
              <a:rPr lang="ru-RU" smtClean="0"/>
              <a:pPr/>
              <a:t>14.12.2022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FE9E023-D14B-4384-B6BB-51DD6EB108B5}" type="slidenum">
              <a:rPr lang="ru-RU" smtClean="0"/>
              <a:pPr/>
              <a:t>‹#›</a:t>
            </a:fld>
            <a:endParaRPr lang="ru-RU"/>
          </a:p>
        </p:txBody>
      </p:sp>
    </p:spTree>
    <p:extLst>
      <p:ext uri="{BB962C8B-B14F-4D97-AF65-F5344CB8AC3E}">
        <p14:creationId xmlns:p14="http://schemas.microsoft.com/office/powerpoint/2010/main" val="66995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EC71C79-3F45-4571-95B1-7EF758C64604}" type="datetimeFigureOut">
              <a:rPr lang="ru-RU" smtClean="0"/>
              <a:pPr/>
              <a:t>14.12.2022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2FE9E023-D14B-4384-B6BB-51DD6EB108B5}" type="slidenum">
              <a:rPr lang="ru-RU" smtClean="0"/>
              <a:pPr/>
              <a:t>‹#›</a:t>
            </a:fld>
            <a:endParaRPr lang="ru-RU"/>
          </a:p>
        </p:txBody>
      </p:sp>
    </p:spTree>
    <p:extLst>
      <p:ext uri="{BB962C8B-B14F-4D97-AF65-F5344CB8AC3E}">
        <p14:creationId xmlns:p14="http://schemas.microsoft.com/office/powerpoint/2010/main" val="3160258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C71C79-3F45-4571-95B1-7EF758C64604}" type="datetimeFigureOut">
              <a:rPr lang="ru-RU" smtClean="0"/>
              <a:pPr/>
              <a:t>14.12.2022</a:t>
            </a:fld>
            <a:endParaRPr lang="ru-R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E9E023-D14B-4384-B6BB-51DD6EB108B5}" type="slidenum">
              <a:rPr lang="ru-RU" smtClean="0"/>
              <a:pPr/>
              <a:t>‹#›</a:t>
            </a:fld>
            <a:endParaRPr lang="ru-RU"/>
          </a:p>
        </p:txBody>
      </p:sp>
    </p:spTree>
    <p:extLst>
      <p:ext uri="{BB962C8B-B14F-4D97-AF65-F5344CB8AC3E}">
        <p14:creationId xmlns:p14="http://schemas.microsoft.com/office/powerpoint/2010/main" val="3054386859"/>
      </p:ext>
    </p:extLst>
  </p:cSld>
  <p:clrMap bg1="lt1" tx1="dk1" bg2="lt2" tx2="dk2" accent1="accent1" accent2="accent2" accent3="accent3" accent4="accent4" accent5="accent5" accent6="accent6" hlink="hlink" folHlink="folHlink"/>
  <p:sldLayoutIdLst>
    <p:sldLayoutId id="2147483812" r:id="rId1"/>
    <p:sldLayoutId id="2147483813" r:id="rId2"/>
    <p:sldLayoutId id="2147483814" r:id="rId3"/>
    <p:sldLayoutId id="2147483815" r:id="rId4"/>
    <p:sldLayoutId id="2147483816" r:id="rId5"/>
    <p:sldLayoutId id="2147483817" r:id="rId6"/>
    <p:sldLayoutId id="2147483818" r:id="rId7"/>
    <p:sldLayoutId id="2147483819" r:id="rId8"/>
    <p:sldLayoutId id="2147483820" r:id="rId9"/>
    <p:sldLayoutId id="2147483821" r:id="rId10"/>
    <p:sldLayoutId id="214748382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1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 Target="slide1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slide" Target="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24.xml"/><Relationship Id="rId1" Type="http://schemas.openxmlformats.org/officeDocument/2006/relationships/slideLayout" Target="../slideLayouts/slideLayout7.xml"/><Relationship Id="rId6" Type="http://schemas.openxmlformats.org/officeDocument/2006/relationships/slide" Target="slide21.xml"/><Relationship Id="rId5" Type="http://schemas.openxmlformats.org/officeDocument/2006/relationships/slide" Target="slide22.xml"/><Relationship Id="rId4" Type="http://schemas.openxmlformats.org/officeDocument/2006/relationships/slide" Target="slide23.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hyperlink" Target="http://altai.fio.ru/projects/Group3/potok48/site/effective.htm"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gif"/><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slide" Target="slide19.xml"/><Relationship Id="rId1" Type="http://schemas.openxmlformats.org/officeDocument/2006/relationships/slideLayout" Target="../slideLayouts/slideLayout7.xml"/><Relationship Id="rId4" Type="http://schemas.openxmlformats.org/officeDocument/2006/relationships/image" Target="../media/image18.jp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 Target="slide19.xml"/><Relationship Id="rId1" Type="http://schemas.openxmlformats.org/officeDocument/2006/relationships/slideLayout" Target="../slideLayouts/slideLayout7.xml"/><Relationship Id="rId4" Type="http://schemas.openxmlformats.org/officeDocument/2006/relationships/image" Target="../media/image20.jpg"/></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30.xml"/><Relationship Id="rId1" Type="http://schemas.openxmlformats.org/officeDocument/2006/relationships/slideLayout" Target="../slideLayouts/slideLayout7.xml"/><Relationship Id="rId6" Type="http://schemas.openxmlformats.org/officeDocument/2006/relationships/slide" Target="slide27.xml"/><Relationship Id="rId5" Type="http://schemas.openxmlformats.org/officeDocument/2006/relationships/slide" Target="slide28.xml"/><Relationship Id="rId4" Type="http://schemas.openxmlformats.org/officeDocument/2006/relationships/slide" Target="slide29.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slide" Target="slide2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slide" Target="slide8.xml"/><Relationship Id="rId5" Type="http://schemas.openxmlformats.org/officeDocument/2006/relationships/slide" Target="slide5.xml"/><Relationship Id="rId4" Type="http://schemas.openxmlformats.org/officeDocument/2006/relationships/slide" Target="slide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slide" Target="slide36.xml"/><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slide" Target="slide25.xml"/><Relationship Id="rId7" Type="http://schemas.openxmlformats.org/officeDocument/2006/relationships/image" Target="../media/image30.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 Target="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0.xml"/><Relationship Id="rId1" Type="http://schemas.openxmlformats.org/officeDocument/2006/relationships/slideLayout" Target="../slideLayouts/slideLayout7.xml"/><Relationship Id="rId6" Type="http://schemas.openxmlformats.org/officeDocument/2006/relationships/slide" Target="slide18.xml"/><Relationship Id="rId5" Type="http://schemas.openxmlformats.org/officeDocument/2006/relationships/slide" Target="slide11.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15616" y="476672"/>
            <a:ext cx="6984776" cy="1214446"/>
          </a:xfrm>
        </p:spPr>
        <p:txBody>
          <a:bodyPr>
            <a:normAutofit/>
          </a:bodyPr>
          <a:lstStyle/>
          <a:p>
            <a:pPr algn="ctr"/>
            <a:r>
              <a:rPr lang="ru-RU" sz="3600" b="1" dirty="0" smtClean="0">
                <a:solidFill>
                  <a:srgbClr val="E20000"/>
                </a:solidFill>
                <a:latin typeface="Arial" panose="020B0604020202020204" pitchFamily="34" charset="0"/>
                <a:cs typeface="Arial" panose="020B0604020202020204" pitchFamily="34" charset="0"/>
              </a:rPr>
              <a:t>Интеллектуальное  </a:t>
            </a:r>
            <a:r>
              <a:rPr lang="ru-RU" sz="3600" b="1" dirty="0" smtClean="0">
                <a:solidFill>
                  <a:srgbClr val="E20000"/>
                </a:solidFill>
                <a:latin typeface="Arial" panose="020B0604020202020204" pitchFamily="34" charset="0"/>
                <a:cs typeface="Arial" panose="020B0604020202020204" pitchFamily="34" charset="0"/>
              </a:rPr>
              <a:t>казино</a:t>
            </a:r>
            <a:endParaRPr lang="ru-RU" sz="3600" b="1" dirty="0">
              <a:solidFill>
                <a:srgbClr val="E20000"/>
              </a:solidFill>
              <a:latin typeface="Arial" panose="020B0604020202020204" pitchFamily="34" charset="0"/>
              <a:cs typeface="Arial" panose="020B0604020202020204" pitchFamily="34" charset="0"/>
            </a:endParaRPr>
          </a:p>
        </p:txBody>
      </p:sp>
      <p:sp>
        <p:nvSpPr>
          <p:cNvPr id="3" name="Подзаголовок 2"/>
          <p:cNvSpPr>
            <a:spLocks noGrp="1"/>
          </p:cNvSpPr>
          <p:nvPr>
            <p:ph type="subTitle" idx="1"/>
          </p:nvPr>
        </p:nvSpPr>
        <p:spPr>
          <a:xfrm>
            <a:off x="967642" y="1988840"/>
            <a:ext cx="7132750" cy="3500462"/>
          </a:xfrm>
        </p:spPr>
        <p:txBody>
          <a:bodyPr>
            <a:noAutofit/>
          </a:bodyPr>
          <a:lstStyle/>
          <a:p>
            <a:pPr algn="ctr"/>
            <a:r>
              <a:rPr lang="ru-RU" sz="5400" b="1" dirty="0" smtClean="0">
                <a:solidFill>
                  <a:schemeClr val="tx2">
                    <a:lumMod val="50000"/>
                  </a:schemeClr>
                </a:solidFill>
                <a:latin typeface="Times New Roman" panose="02020603050405020304" pitchFamily="18" charset="0"/>
                <a:cs typeface="Times New Roman" panose="02020603050405020304" pitchFamily="18" charset="0"/>
              </a:rPr>
              <a:t>Тема игры:</a:t>
            </a:r>
          </a:p>
          <a:p>
            <a:pPr algn="ctr"/>
            <a:endParaRPr lang="ru-RU" sz="2400" dirty="0" smtClean="0">
              <a:solidFill>
                <a:schemeClr val="tx2">
                  <a:lumMod val="50000"/>
                </a:schemeClr>
              </a:solidFill>
              <a:latin typeface="Times New Roman" panose="02020603050405020304" pitchFamily="18" charset="0"/>
              <a:cs typeface="Times New Roman" panose="02020603050405020304" pitchFamily="18" charset="0"/>
            </a:endParaRPr>
          </a:p>
          <a:p>
            <a:pPr algn="ctr"/>
            <a:r>
              <a:rPr lang="ru-RU" sz="5000" b="1" dirty="0" smtClean="0">
                <a:solidFill>
                  <a:srgbClr val="008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«МИФЫ И ЛЕГЕНДЫ ДРЕВНЕЙ ГРЕЦИИ»</a:t>
            </a:r>
            <a:endParaRPr lang="ru-RU" sz="5000" b="1" dirty="0">
              <a:solidFill>
                <a:srgbClr val="008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428596" y="1052736"/>
            <a:ext cx="8215370" cy="1567646"/>
          </a:xfrm>
          <a:prstGeom prst="roundRect">
            <a:avLst>
              <a:gd name="adj"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В гроте горы </a:t>
            </a:r>
            <a:r>
              <a:rPr lang="ru-RU" sz="2400" b="1" dirty="0" err="1">
                <a:solidFill>
                  <a:schemeClr val="tx1"/>
                </a:solidFill>
              </a:rPr>
              <a:t>Киллены</a:t>
            </a:r>
            <a:r>
              <a:rPr lang="ru-RU" sz="2400" b="1" dirty="0">
                <a:solidFill>
                  <a:schemeClr val="tx1"/>
                </a:solidFill>
              </a:rPr>
              <a:t> в Аркадии родился сын Зевса и Майи, посланник богов. С быстротой мысли переносится он с Олимпа на самый дальний край света в своих крылатых сандалиях, с жезлом-кадуцеем в руках.</a:t>
            </a:r>
            <a:endParaRPr lang="ru-RU" sz="2200" b="1" dirty="0">
              <a:solidFill>
                <a:schemeClr val="tx1"/>
              </a:solidFill>
            </a:endParaRPr>
          </a:p>
        </p:txBody>
      </p:sp>
      <p:sp>
        <p:nvSpPr>
          <p:cNvPr id="4" name="Скругленный прямоугольник 3"/>
          <p:cNvSpPr/>
          <p:nvPr/>
        </p:nvSpPr>
        <p:spPr>
          <a:xfrm>
            <a:off x="428596" y="2780928"/>
            <a:ext cx="8215370" cy="1773493"/>
          </a:xfrm>
          <a:prstGeom prst="roundRect">
            <a:avLst>
              <a:gd name="adj"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Он покровительствует путникам в путешествии при жизни, он же ведет души умерших в их последний путь - в печальное царство Аида. Это бог - покровитель торговых отношений и торговли. Он дает в торговле барыш и посылает людям богатство.</a:t>
            </a:r>
            <a:endParaRPr lang="ru-RU" sz="2200" b="1" dirty="0">
              <a:solidFill>
                <a:schemeClr val="tx1"/>
              </a:solidFill>
            </a:endParaRPr>
          </a:p>
        </p:txBody>
      </p:sp>
      <p:sp>
        <p:nvSpPr>
          <p:cNvPr id="6" name="Скругленный прямоугольник 5"/>
          <p:cNvSpPr/>
          <p:nvPr/>
        </p:nvSpPr>
        <p:spPr>
          <a:xfrm>
            <a:off x="428596" y="4725144"/>
            <a:ext cx="8215370" cy="1872208"/>
          </a:xfrm>
          <a:prstGeom prst="roundRect">
            <a:avLst>
              <a:gd name="adj"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Он изобрел и дал людям и меры, и числа, и азбуку. Он же и бог красноречия, вместе с тем - изворотливости и обмана. Никто не может превзойти его в ловкости, хитрости и даже в воровстве, так как он необычайно ловкий вор.</a:t>
            </a:r>
            <a:endParaRPr lang="ru-RU" sz="2200" b="1" dirty="0">
              <a:solidFill>
                <a:schemeClr val="tx1"/>
              </a:solidFill>
            </a:endParaRPr>
          </a:p>
        </p:txBody>
      </p:sp>
      <p:sp>
        <p:nvSpPr>
          <p:cNvPr id="7" name="Солнце 6">
            <a:hlinkClick r:id="rId2" action="ppaction://hlinksldjump"/>
          </p:cNvPr>
          <p:cNvSpPr/>
          <p:nvPr/>
        </p:nvSpPr>
        <p:spPr>
          <a:xfrm>
            <a:off x="7452320" y="318472"/>
            <a:ext cx="642942" cy="571504"/>
          </a:xfrm>
          <a:prstGeom prst="sun">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1115616" y="188640"/>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2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428596" y="1288904"/>
            <a:ext cx="8215370" cy="1428760"/>
          </a:xfrm>
          <a:prstGeom prst="roundRect">
            <a:avLst>
              <a:gd name="adj"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a:solidFill>
                  <a:schemeClr val="tx1"/>
                </a:solidFill>
              </a:rPr>
              <a:t>Бог войны, несущий гибель и разрушение, древнегреческий идеал храброго воина. Неистовый, носится он средь грохота оружия, криков и стонов битвы между сражающимися, в сверкающем вооружении, с громадным щитом.</a:t>
            </a:r>
          </a:p>
        </p:txBody>
      </p:sp>
      <p:sp>
        <p:nvSpPr>
          <p:cNvPr id="4" name="Скругленный прямоугольник 3"/>
          <p:cNvSpPr/>
          <p:nvPr/>
        </p:nvSpPr>
        <p:spPr>
          <a:xfrm>
            <a:off x="428596" y="2996952"/>
            <a:ext cx="8215370" cy="1857388"/>
          </a:xfrm>
          <a:prstGeom prst="roundRect">
            <a:avLst>
              <a:gd name="adj"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solidFill>
                  <a:schemeClr val="tx1"/>
                </a:solidFill>
              </a:rPr>
              <a:t>Сын </a:t>
            </a:r>
            <a:r>
              <a:rPr lang="ru-RU" sz="2200" b="1" dirty="0">
                <a:solidFill>
                  <a:schemeClr val="tx1"/>
                </a:solidFill>
              </a:rPr>
              <a:t>громовержца Зевса и Геры. Не любит его Зевс. Часто говорит он своему сыну, что он самый ненавистный ему среди богов Олимпа. Зевс не любит сына за его кровожадность. Не будь он его сыном, Зевс давно низверг бы его в мрачный Тартар.</a:t>
            </a:r>
          </a:p>
        </p:txBody>
      </p:sp>
      <p:sp>
        <p:nvSpPr>
          <p:cNvPr id="5" name="Скругленный прямоугольник 4"/>
          <p:cNvSpPr/>
          <p:nvPr/>
        </p:nvSpPr>
        <p:spPr>
          <a:xfrm>
            <a:off x="428596" y="5085184"/>
            <a:ext cx="8215370" cy="1271064"/>
          </a:xfrm>
          <a:prstGeom prst="roundRect">
            <a:avLst>
              <a:gd name="adj"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a:solidFill>
                  <a:schemeClr val="tx1"/>
                </a:solidFill>
              </a:rPr>
              <a:t>Сердце свирепого бога радуют только жестокие </a:t>
            </a:r>
            <a:r>
              <a:rPr lang="ru-RU" sz="2200" b="1" dirty="0" smtClean="0">
                <a:solidFill>
                  <a:schemeClr val="tx1"/>
                </a:solidFill>
              </a:rPr>
              <a:t>войны. Над полем битвы следом </a:t>
            </a:r>
            <a:r>
              <a:rPr lang="ru-RU" sz="2200" b="1" dirty="0">
                <a:solidFill>
                  <a:schemeClr val="tx1"/>
                </a:solidFill>
              </a:rPr>
              <a:t>за ним несутся его сыновья, </a:t>
            </a:r>
            <a:r>
              <a:rPr lang="ru-RU" sz="2200" b="1" dirty="0" err="1">
                <a:solidFill>
                  <a:schemeClr val="tx1"/>
                </a:solidFill>
              </a:rPr>
              <a:t>Деймос</a:t>
            </a:r>
            <a:r>
              <a:rPr lang="ru-RU" sz="2200" b="1" dirty="0">
                <a:solidFill>
                  <a:schemeClr val="tx1"/>
                </a:solidFill>
              </a:rPr>
              <a:t> и Фобос - ужас и страх, а рядом с ними богиня раздора Эрида. </a:t>
            </a:r>
          </a:p>
        </p:txBody>
      </p:sp>
      <p:sp>
        <p:nvSpPr>
          <p:cNvPr id="7" name="Солнце 6">
            <a:hlinkClick r:id="rId2" action="ppaction://hlinksldjump"/>
          </p:cNvPr>
          <p:cNvSpPr/>
          <p:nvPr/>
        </p:nvSpPr>
        <p:spPr>
          <a:xfrm>
            <a:off x="7452320" y="260629"/>
            <a:ext cx="642942" cy="571504"/>
          </a:xfrm>
          <a:prstGeom prst="sun">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187624" y="139279"/>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2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428596" y="1126536"/>
            <a:ext cx="8215370" cy="1516645"/>
          </a:xfrm>
          <a:prstGeom prst="roundRect">
            <a:avLst>
              <a:gd name="adj"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Один из древнейших богов Греции</a:t>
            </a:r>
            <a:r>
              <a:rPr lang="ru-RU" sz="2400" b="1" dirty="0" smtClean="0">
                <a:solidFill>
                  <a:schemeClr val="tx1"/>
                </a:solidFill>
              </a:rPr>
              <a:t>. </a:t>
            </a:r>
            <a:r>
              <a:rPr lang="ru-RU" sz="2400" b="1" dirty="0">
                <a:solidFill>
                  <a:schemeClr val="tx1"/>
                </a:solidFill>
              </a:rPr>
              <a:t>Первоначально он был богом, охраняющим стада. Постепенно он все больше становился богом света. </a:t>
            </a:r>
            <a:r>
              <a:rPr lang="ru-RU" sz="2400" b="1" dirty="0" smtClean="0">
                <a:solidFill>
                  <a:schemeClr val="tx1"/>
                </a:solidFill>
              </a:rPr>
              <a:t> </a:t>
            </a:r>
            <a:endParaRPr lang="ru-RU" sz="2400" b="1" dirty="0">
              <a:solidFill>
                <a:schemeClr val="tx1"/>
              </a:solidFill>
            </a:endParaRPr>
          </a:p>
        </p:txBody>
      </p:sp>
      <p:sp>
        <p:nvSpPr>
          <p:cNvPr id="4" name="Скругленный прямоугольник 3"/>
          <p:cNvSpPr/>
          <p:nvPr/>
        </p:nvSpPr>
        <p:spPr>
          <a:xfrm>
            <a:off x="428596" y="2852936"/>
            <a:ext cx="8215370" cy="1933386"/>
          </a:xfrm>
          <a:prstGeom prst="roundRect">
            <a:avLst>
              <a:gd name="adj"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Позднее его стали считать покровителем переселенцев</a:t>
            </a:r>
            <a:r>
              <a:rPr lang="ru-RU" sz="2400" b="1" dirty="0" smtClean="0">
                <a:solidFill>
                  <a:schemeClr val="tx1"/>
                </a:solidFill>
              </a:rPr>
              <a:t>, </a:t>
            </a:r>
            <a:r>
              <a:rPr lang="ru-RU" sz="2400" b="1" dirty="0">
                <a:solidFill>
                  <a:schemeClr val="tx1"/>
                </a:solidFill>
              </a:rPr>
              <a:t>а затем покровителем искусства, поэзии и музыки. Поэтому и в Москве на здании Большого академического театра стоит статуя бога с лирой в руках, едущего на колеснице, запряженной четверкой коней. </a:t>
            </a:r>
          </a:p>
        </p:txBody>
      </p:sp>
      <p:sp>
        <p:nvSpPr>
          <p:cNvPr id="5" name="Скругленный прямоугольник 4"/>
          <p:cNvSpPr/>
          <p:nvPr/>
        </p:nvSpPr>
        <p:spPr>
          <a:xfrm>
            <a:off x="428596" y="5072074"/>
            <a:ext cx="8215370" cy="1428760"/>
          </a:xfrm>
          <a:prstGeom prst="roundRect">
            <a:avLst>
              <a:gd name="adj"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Кроме того, он стал богом, предсказывающим будущее. Во всем древнем мире славилось его святилище в Дельфах, где жрица-пифия давала предсказания</a:t>
            </a:r>
          </a:p>
        </p:txBody>
      </p:sp>
      <p:sp>
        <p:nvSpPr>
          <p:cNvPr id="7" name="Солнце 6">
            <a:hlinkClick r:id="rId2" action="ppaction://hlinksldjump"/>
          </p:cNvPr>
          <p:cNvSpPr/>
          <p:nvPr/>
        </p:nvSpPr>
        <p:spPr>
          <a:xfrm>
            <a:off x="7380312" y="203810"/>
            <a:ext cx="642942" cy="571504"/>
          </a:xfrm>
          <a:prstGeom prst="sun">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115616" y="139279"/>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2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p:cNvSpPr/>
          <p:nvPr/>
        </p:nvSpPr>
        <p:spPr>
          <a:xfrm>
            <a:off x="428596" y="928670"/>
            <a:ext cx="8215370" cy="1708242"/>
          </a:xfrm>
          <a:prstGeom prst="roundRect">
            <a:avLst>
              <a:gd name="adj"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a:solidFill>
                  <a:schemeClr val="tx1"/>
                </a:solidFill>
              </a:rPr>
              <a:t>Бог огня, бог-кузнец, с которым никто не может сравниться в искусстве ковки, родился на светлом Олимпе слабым и хромым ребенком. В </a:t>
            </a:r>
            <a:r>
              <a:rPr lang="ru-RU" sz="2400" b="1" dirty="0" smtClean="0">
                <a:solidFill>
                  <a:schemeClr val="tx1"/>
                </a:solidFill>
              </a:rPr>
              <a:t>гневе великая Гера </a:t>
            </a:r>
            <a:r>
              <a:rPr lang="ru-RU" sz="2400" b="1" dirty="0">
                <a:solidFill>
                  <a:schemeClr val="tx1"/>
                </a:solidFill>
              </a:rPr>
              <a:t>сбросила с Олимпа вниз на далекую землю.</a:t>
            </a:r>
          </a:p>
        </p:txBody>
      </p:sp>
      <p:sp>
        <p:nvSpPr>
          <p:cNvPr id="4" name="Скругленный прямоугольник 3"/>
          <p:cNvSpPr/>
          <p:nvPr/>
        </p:nvSpPr>
        <p:spPr>
          <a:xfrm>
            <a:off x="428596" y="2708920"/>
            <a:ext cx="8215370" cy="1528085"/>
          </a:xfrm>
          <a:prstGeom prst="roundRect">
            <a:avLst>
              <a:gd name="adj"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tx1"/>
                </a:solidFill>
              </a:rPr>
              <a:t>Морские богини подняли </a:t>
            </a:r>
            <a:r>
              <a:rPr lang="ru-RU" sz="2400" b="1" dirty="0">
                <a:solidFill>
                  <a:schemeClr val="tx1"/>
                </a:solidFill>
              </a:rPr>
              <a:t>упавшего в море маленького бога и унесли его </a:t>
            </a:r>
            <a:r>
              <a:rPr lang="ru-RU" sz="2400" b="1" dirty="0" smtClean="0">
                <a:solidFill>
                  <a:schemeClr val="tx1"/>
                </a:solidFill>
              </a:rPr>
              <a:t>глубоко </a:t>
            </a:r>
            <a:r>
              <a:rPr lang="ru-RU" sz="2400" b="1" dirty="0">
                <a:solidFill>
                  <a:schemeClr val="tx1"/>
                </a:solidFill>
              </a:rPr>
              <a:t>под воды седого Океана. Там, в </a:t>
            </a:r>
            <a:r>
              <a:rPr lang="ru-RU" sz="2400" b="1" dirty="0" smtClean="0">
                <a:solidFill>
                  <a:schemeClr val="tx1"/>
                </a:solidFill>
              </a:rPr>
              <a:t>они </a:t>
            </a:r>
            <a:r>
              <a:rPr lang="ru-RU" sz="2400" b="1" dirty="0">
                <a:solidFill>
                  <a:schemeClr val="tx1"/>
                </a:solidFill>
              </a:rPr>
              <a:t>его и воспитали. Вырос бог некрасивым, хромым, но с могучими руками, </a:t>
            </a:r>
            <a:r>
              <a:rPr lang="ru-RU" sz="2400" b="1" dirty="0" smtClean="0">
                <a:solidFill>
                  <a:schemeClr val="tx1"/>
                </a:solidFill>
              </a:rPr>
              <a:t>мускулистым и сильным.</a:t>
            </a:r>
            <a:endParaRPr lang="ru-RU" sz="2200" b="1" dirty="0">
              <a:solidFill>
                <a:schemeClr val="tx1"/>
              </a:solidFill>
            </a:endParaRPr>
          </a:p>
        </p:txBody>
      </p:sp>
      <p:sp>
        <p:nvSpPr>
          <p:cNvPr id="5" name="Скругленный прямоугольник 4"/>
          <p:cNvSpPr/>
          <p:nvPr/>
        </p:nvSpPr>
        <p:spPr>
          <a:xfrm>
            <a:off x="428596" y="4293096"/>
            <a:ext cx="8215370" cy="2376264"/>
          </a:xfrm>
          <a:prstGeom prst="roundRect">
            <a:avLst>
              <a:gd name="adj" fmla="val 16667"/>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solidFill>
                  <a:schemeClr val="tx1"/>
                </a:solidFill>
              </a:rPr>
              <a:t>В золотом </a:t>
            </a:r>
            <a:r>
              <a:rPr lang="ru-RU" sz="2200" b="1" dirty="0">
                <a:solidFill>
                  <a:schemeClr val="tx1"/>
                </a:solidFill>
              </a:rPr>
              <a:t>дворце </a:t>
            </a:r>
            <a:r>
              <a:rPr lang="ru-RU" sz="2200" b="1" dirty="0" smtClean="0">
                <a:solidFill>
                  <a:schemeClr val="tx1"/>
                </a:solidFill>
              </a:rPr>
              <a:t>на Олимпе находится  </a:t>
            </a:r>
            <a:r>
              <a:rPr lang="ru-RU" sz="2200" b="1" dirty="0">
                <a:solidFill>
                  <a:schemeClr val="tx1"/>
                </a:solidFill>
              </a:rPr>
              <a:t>и  кузница  </a:t>
            </a:r>
            <a:r>
              <a:rPr lang="ru-RU" sz="2200" b="1" dirty="0" smtClean="0">
                <a:solidFill>
                  <a:schemeClr val="tx1"/>
                </a:solidFill>
              </a:rPr>
              <a:t>бога огня.  </a:t>
            </a:r>
            <a:r>
              <a:rPr lang="ru-RU" sz="2200" b="1" dirty="0">
                <a:solidFill>
                  <a:schemeClr val="tx1"/>
                </a:solidFill>
              </a:rPr>
              <a:t>Большую  часть  </a:t>
            </a:r>
            <a:r>
              <a:rPr lang="ru-RU" sz="2200" b="1" dirty="0" smtClean="0">
                <a:solidFill>
                  <a:schemeClr val="tx1"/>
                </a:solidFill>
              </a:rPr>
              <a:t>времени проводит  он в  ней. Только скажет  он -  </a:t>
            </a:r>
            <a:r>
              <a:rPr lang="ru-RU" sz="2200" b="1" dirty="0">
                <a:solidFill>
                  <a:schemeClr val="tx1"/>
                </a:solidFill>
              </a:rPr>
              <a:t>и  работают  мехи, раздувая </a:t>
            </a:r>
            <a:r>
              <a:rPr lang="ru-RU" sz="2200" b="1" dirty="0" smtClean="0">
                <a:solidFill>
                  <a:schemeClr val="tx1"/>
                </a:solidFill>
              </a:rPr>
              <a:t>ярко пышущее </a:t>
            </a:r>
            <a:r>
              <a:rPr lang="ru-RU" sz="2200" b="1" dirty="0">
                <a:solidFill>
                  <a:schemeClr val="tx1"/>
                </a:solidFill>
              </a:rPr>
              <a:t>пламя. </a:t>
            </a:r>
            <a:r>
              <a:rPr lang="ru-RU" sz="2200" b="1" dirty="0" smtClean="0">
                <a:solidFill>
                  <a:schemeClr val="tx1"/>
                </a:solidFill>
              </a:rPr>
              <a:t>Весь </a:t>
            </a:r>
            <a:r>
              <a:rPr lang="ru-RU" sz="2200" b="1" dirty="0">
                <a:solidFill>
                  <a:schemeClr val="tx1"/>
                </a:solidFill>
              </a:rPr>
              <a:t>черный от пыли и копоти, работает бог-кузнец  в  своей  кузнице</a:t>
            </a:r>
            <a:r>
              <a:rPr lang="ru-RU" sz="2200" b="1" dirty="0" smtClean="0">
                <a:solidFill>
                  <a:schemeClr val="tx1"/>
                </a:solidFill>
              </a:rPr>
              <a:t>. Какие  </a:t>
            </a:r>
            <a:r>
              <a:rPr lang="ru-RU" sz="2200" b="1" dirty="0">
                <a:solidFill>
                  <a:schemeClr val="tx1"/>
                </a:solidFill>
              </a:rPr>
              <a:t>дивные  произведения  выковывает  </a:t>
            </a:r>
            <a:r>
              <a:rPr lang="ru-RU" sz="2200" b="1" dirty="0" smtClean="0">
                <a:solidFill>
                  <a:schemeClr val="tx1"/>
                </a:solidFill>
              </a:rPr>
              <a:t>бог-мастер: </a:t>
            </a:r>
            <a:r>
              <a:rPr lang="ru-RU" sz="2200" b="1" dirty="0">
                <a:solidFill>
                  <a:schemeClr val="tx1"/>
                </a:solidFill>
              </a:rPr>
              <a:t>несокрушимое </a:t>
            </a:r>
            <a:r>
              <a:rPr lang="ru-RU" sz="2200" b="1" dirty="0" smtClean="0">
                <a:solidFill>
                  <a:schemeClr val="tx1"/>
                </a:solidFill>
              </a:rPr>
              <a:t>оружие, украшения </a:t>
            </a:r>
            <a:r>
              <a:rPr lang="ru-RU" sz="2200" b="1" dirty="0">
                <a:solidFill>
                  <a:schemeClr val="tx1"/>
                </a:solidFill>
              </a:rPr>
              <a:t>из золота и серебра, чаши </a:t>
            </a:r>
            <a:r>
              <a:rPr lang="ru-RU" sz="2200" b="1" dirty="0" smtClean="0">
                <a:solidFill>
                  <a:schemeClr val="tx1"/>
                </a:solidFill>
              </a:rPr>
              <a:t>и  кубки.</a:t>
            </a:r>
            <a:endParaRPr lang="ru-RU" sz="2200" b="1" dirty="0">
              <a:solidFill>
                <a:schemeClr val="tx1"/>
              </a:solidFill>
            </a:endParaRPr>
          </a:p>
        </p:txBody>
      </p:sp>
      <p:sp>
        <p:nvSpPr>
          <p:cNvPr id="7" name="Солнце 6">
            <a:hlinkClick r:id="rId2" action="ppaction://hlinksldjump"/>
          </p:cNvPr>
          <p:cNvSpPr/>
          <p:nvPr/>
        </p:nvSpPr>
        <p:spPr>
          <a:xfrm>
            <a:off x="7452320" y="170382"/>
            <a:ext cx="642942" cy="571504"/>
          </a:xfrm>
          <a:prstGeom prst="sun">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205827" y="116632"/>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2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971600" y="404664"/>
            <a:ext cx="3816424" cy="79208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66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Гермес</a:t>
            </a:r>
            <a:endParaRPr kumimoji="0" lang="ru-RU" sz="66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3" name="Управляющая кнопка: назад 2">
            <a:hlinkClick r:id="rId2" action="ppaction://hlinksldjump" highlightClick="1"/>
          </p:cNvPr>
          <p:cNvSpPr/>
          <p:nvPr/>
        </p:nvSpPr>
        <p:spPr>
          <a:xfrm>
            <a:off x="1172046" y="5445224"/>
            <a:ext cx="864096" cy="504056"/>
          </a:xfrm>
          <a:prstGeom prst="actionButtonBackPrevious">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429140"/>
            <a:ext cx="3395752" cy="5407248"/>
          </a:xfrm>
          <a:prstGeom prst="rect">
            <a:avLst/>
          </a:prstGeom>
        </p:spPr>
      </p:pic>
    </p:spTree>
    <p:extLst>
      <p:ext uri="{BB962C8B-B14F-4D97-AF65-F5344CB8AC3E}">
        <p14:creationId xmlns:p14="http://schemas.microsoft.com/office/powerpoint/2010/main" val="30246201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1043608" y="404664"/>
            <a:ext cx="3024336" cy="79208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66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Арес</a:t>
            </a:r>
            <a:endParaRPr kumimoji="0" lang="ru-RU" sz="66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3" name="Управляющая кнопка: назад 2">
            <a:hlinkClick r:id="rId2" action="ppaction://hlinksldjump" highlightClick="1"/>
          </p:cNvPr>
          <p:cNvSpPr/>
          <p:nvPr/>
        </p:nvSpPr>
        <p:spPr>
          <a:xfrm>
            <a:off x="1172046" y="5445224"/>
            <a:ext cx="864096" cy="504056"/>
          </a:xfrm>
          <a:prstGeom prst="actionButtonBackPrevious">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9912" y="929224"/>
            <a:ext cx="4261104" cy="5020056"/>
          </a:xfrm>
          <a:prstGeom prst="rect">
            <a:avLst/>
          </a:prstGeom>
        </p:spPr>
      </p:pic>
    </p:spTree>
    <p:extLst>
      <p:ext uri="{BB962C8B-B14F-4D97-AF65-F5344CB8AC3E}">
        <p14:creationId xmlns:p14="http://schemas.microsoft.com/office/powerpoint/2010/main" val="33431608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Управляющая кнопка: назад 2">
            <a:hlinkClick r:id="rId2" action="ppaction://hlinksldjump" highlightClick="1"/>
          </p:cNvPr>
          <p:cNvSpPr/>
          <p:nvPr/>
        </p:nvSpPr>
        <p:spPr>
          <a:xfrm>
            <a:off x="1172046" y="5445224"/>
            <a:ext cx="864096" cy="504056"/>
          </a:xfrm>
          <a:prstGeom prst="actionButtonBackPrevious">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499992" y="404664"/>
            <a:ext cx="3657600" cy="5715000"/>
          </a:xfrm>
          <a:prstGeom prst="rect">
            <a:avLst/>
          </a:prstGeom>
        </p:spPr>
      </p:pic>
      <p:sp>
        <p:nvSpPr>
          <p:cNvPr id="2" name="Заголовок 1"/>
          <p:cNvSpPr txBox="1">
            <a:spLocks/>
          </p:cNvSpPr>
          <p:nvPr/>
        </p:nvSpPr>
        <p:spPr>
          <a:xfrm>
            <a:off x="1043608" y="188640"/>
            <a:ext cx="4032448" cy="79208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66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Аполлон</a:t>
            </a:r>
            <a:endParaRPr kumimoji="0" lang="ru-RU" sz="66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Tree>
    <p:extLst>
      <p:ext uri="{BB962C8B-B14F-4D97-AF65-F5344CB8AC3E}">
        <p14:creationId xmlns:p14="http://schemas.microsoft.com/office/powerpoint/2010/main" val="36790339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755576" y="404664"/>
            <a:ext cx="3744416" cy="79208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66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Гефест</a:t>
            </a:r>
            <a:endParaRPr kumimoji="0" lang="ru-RU" sz="66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3" name="Управляющая кнопка: назад 2">
            <a:hlinkClick r:id="rId2" action="ppaction://hlinksldjump" highlightClick="1"/>
          </p:cNvPr>
          <p:cNvSpPr/>
          <p:nvPr/>
        </p:nvSpPr>
        <p:spPr>
          <a:xfrm>
            <a:off x="1172046" y="5445224"/>
            <a:ext cx="864096" cy="504056"/>
          </a:xfrm>
          <a:prstGeom prst="actionButtonBackPrevious">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1920" y="1268760"/>
            <a:ext cx="4139925" cy="4772248"/>
          </a:xfrm>
          <a:prstGeom prst="rect">
            <a:avLst/>
          </a:prstGeom>
        </p:spPr>
      </p:pic>
    </p:spTree>
    <p:extLst>
      <p:ext uri="{BB962C8B-B14F-4D97-AF65-F5344CB8AC3E}">
        <p14:creationId xmlns:p14="http://schemas.microsoft.com/office/powerpoint/2010/main" val="10609235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txBox="1">
            <a:spLocks/>
          </p:cNvSpPr>
          <p:nvPr/>
        </p:nvSpPr>
        <p:spPr>
          <a:xfrm>
            <a:off x="2699792" y="188640"/>
            <a:ext cx="5112568" cy="1185707"/>
          </a:xfrm>
          <a:prstGeom prst="rect">
            <a:avLst/>
          </a:prstGeom>
          <a:effectLst>
            <a:outerShdw blurRad="50800" dist="38100" dir="18900000" algn="bl" rotWithShape="0">
              <a:schemeClr val="tx1"/>
            </a:outerShdw>
          </a:effectLst>
        </p:spPr>
        <p:txBody>
          <a:bodyPr vert="horz" lIns="91440" tIns="45720" rIns="91440" bIns="45720" rtlCol="0" anchor="t">
            <a:noAutofit/>
          </a:bodyPr>
          <a:lstStyle>
            <a:lvl1pPr algn="l" defTabSz="914400" rtl="0" eaLnBrk="1" latinLnBrk="0" hangingPunct="1">
              <a:spcBef>
                <a:spcPct val="0"/>
              </a:spcBef>
              <a:buNone/>
              <a:defRPr sz="4000" b="1" kern="1200" cap="all">
                <a:solidFill>
                  <a:schemeClr val="tx1"/>
                </a:solidFill>
                <a:latin typeface="+mj-lt"/>
                <a:ea typeface="+mj-ea"/>
                <a:cs typeface="+mj-cs"/>
              </a:defRPr>
            </a:lvl1pPr>
          </a:lstStyle>
          <a:p>
            <a:pPr algn="ctr"/>
            <a:r>
              <a:rPr lang="ru-RU" sz="8000" spc="600" dirty="0" smtClean="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rPr>
              <a:t>3 </a:t>
            </a:r>
            <a:r>
              <a:rPr lang="ru-RU" sz="5400" spc="600" dirty="0" smtClean="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rPr>
              <a:t>раунд</a:t>
            </a:r>
            <a:endParaRPr lang="ru-RU" sz="5400" spc="600" dirty="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endParaRPr>
          </a:p>
        </p:txBody>
      </p:sp>
      <p:sp>
        <p:nvSpPr>
          <p:cNvPr id="7" name="Заголовок 1"/>
          <p:cNvSpPr txBox="1">
            <a:spLocks/>
          </p:cNvSpPr>
          <p:nvPr/>
        </p:nvSpPr>
        <p:spPr>
          <a:xfrm>
            <a:off x="755576" y="1124744"/>
            <a:ext cx="4536504" cy="2874386"/>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60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«Привет</a:t>
            </a:r>
            <a:r>
              <a:rPr kumimoji="0" lang="ru-RU" sz="6000" b="1" i="0" u="none" strike="noStrike" kern="1200" cap="small" normalizeH="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 с Олимпа</a:t>
            </a:r>
            <a:r>
              <a:rPr kumimoji="0" lang="ru-RU" sz="60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a:t>
            </a:r>
          </a:p>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b="1" cap="small" dirty="0" smtClean="0">
                <a:solidFill>
                  <a:schemeClr val="accent4">
                    <a:lumMod val="50000"/>
                  </a:schemeClr>
                </a:solidFill>
                <a:effectLst>
                  <a:outerShdw blurRad="38100" dist="38100" dir="2700000" algn="tl">
                    <a:srgbClr val="000000">
                      <a:alpha val="43137"/>
                    </a:srgbClr>
                  </a:outerShdw>
                </a:effectLst>
                <a:latin typeface="Times New Roman" pitchFamily="18" charset="0"/>
                <a:ea typeface="+mj-ea"/>
                <a:cs typeface="Times New Roman" pitchFamily="18" charset="0"/>
              </a:rPr>
              <a:t>(</a:t>
            </a:r>
            <a:r>
              <a:rPr lang="ru-RU" sz="4400" b="1" dirty="0" err="1" smtClean="0">
                <a:solidFill>
                  <a:schemeClr val="accent4">
                    <a:lumMod val="50000"/>
                  </a:schemeClr>
                </a:solidFill>
                <a:effectLst>
                  <a:outerShdw blurRad="38100" dist="38100" dir="2700000" algn="tl">
                    <a:srgbClr val="000000">
                      <a:alpha val="43137"/>
                    </a:srgbClr>
                  </a:outerShdw>
                </a:effectLst>
                <a:latin typeface="Times New Roman" pitchFamily="18" charset="0"/>
                <a:ea typeface="+mj-ea"/>
                <a:cs typeface="Times New Roman" pitchFamily="18" charset="0"/>
              </a:rPr>
              <a:t>фотовопрос</a:t>
            </a:r>
            <a:r>
              <a:rPr lang="ru-RU" sz="4400" b="1" cap="small" dirty="0" smtClean="0">
                <a:solidFill>
                  <a:schemeClr val="accent4">
                    <a:lumMod val="50000"/>
                  </a:schemeClr>
                </a:solidFill>
                <a:effectLst>
                  <a:outerShdw blurRad="38100" dist="38100" dir="2700000" algn="tl">
                    <a:srgbClr val="000000">
                      <a:alpha val="43137"/>
                    </a:srgbClr>
                  </a:outerShdw>
                </a:effectLst>
                <a:latin typeface="Times New Roman" pitchFamily="18" charset="0"/>
                <a:ea typeface="+mj-ea"/>
                <a:cs typeface="Times New Roman" pitchFamily="18" charset="0"/>
              </a:rPr>
              <a:t>)</a:t>
            </a:r>
            <a:endParaRPr kumimoji="0" lang="ru-RU" sz="4400" b="1" i="0" u="none" strike="noStrike" kern="1200" cap="small" normalizeH="0" baseline="0" noProof="0" dirty="0">
              <a:ln>
                <a:noFill/>
              </a:ln>
              <a:solidFill>
                <a:schemeClr val="accent4">
                  <a:lumMod val="50000"/>
                </a:schemeClr>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4048" y="2132856"/>
            <a:ext cx="3294112" cy="411764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Управляющая кнопка: далее 23">
            <a:hlinkClick r:id="rId2" action="ppaction://hlinksldjump" highlightClick="1"/>
          </p:cNvPr>
          <p:cNvSpPr/>
          <p:nvPr/>
        </p:nvSpPr>
        <p:spPr>
          <a:xfrm>
            <a:off x="1214414" y="6215082"/>
            <a:ext cx="714380" cy="428628"/>
          </a:xfrm>
          <a:prstGeom prst="actionButtonForwardNex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6" name="Группа 25"/>
          <p:cNvGrpSpPr/>
          <p:nvPr/>
        </p:nvGrpSpPr>
        <p:grpSpPr>
          <a:xfrm>
            <a:off x="4860032" y="3764224"/>
            <a:ext cx="1906596" cy="1316473"/>
            <a:chOff x="4976024" y="3764224"/>
            <a:chExt cx="1906596" cy="1316473"/>
          </a:xfrm>
        </p:grpSpPr>
        <p:sp>
          <p:nvSpPr>
            <p:cNvPr id="27" name="Скругленный прямоугольник 26"/>
            <p:cNvSpPr/>
            <p:nvPr/>
          </p:nvSpPr>
          <p:spPr>
            <a:xfrm>
              <a:off x="4976024" y="3764224"/>
              <a:ext cx="1906596" cy="1316473"/>
            </a:xfrm>
            <a:prstGeom prst="roundRect">
              <a:avLst/>
            </a:prstGeom>
            <a:gradFill flip="none" rotWithShape="1">
              <a:gsLst>
                <a:gs pos="0">
                  <a:schemeClr val="accent2">
                    <a:lumMod val="20000"/>
                    <a:lumOff val="80000"/>
                  </a:schemeClr>
                </a:gs>
                <a:gs pos="55000">
                  <a:schemeClr val="accent2">
                    <a:lumMod val="40000"/>
                    <a:lumOff val="60000"/>
                  </a:schemeClr>
                </a:gs>
                <a:gs pos="100000">
                  <a:schemeClr val="accent2"/>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TextBox 27"/>
            <p:cNvSpPr txBox="1"/>
            <p:nvPr/>
          </p:nvSpPr>
          <p:spPr>
            <a:xfrm>
              <a:off x="5643570" y="3929066"/>
              <a:ext cx="571504" cy="1015663"/>
            </a:xfrm>
            <a:prstGeom prst="rect">
              <a:avLst/>
            </a:prstGeom>
            <a:noFill/>
          </p:spPr>
          <p:txBody>
            <a:bodyPr wrap="square" rtlCol="0">
              <a:spAutoFit/>
            </a:bodyPr>
            <a:lstStyle/>
            <a:p>
              <a:pPr algn="ctr"/>
              <a:r>
                <a:rPr lang="ru-RU" sz="6000" b="1" dirty="0" smtClean="0">
                  <a:latin typeface="Arial Black" pitchFamily="34" charset="0"/>
                </a:rPr>
                <a:t>4</a:t>
              </a:r>
              <a:endParaRPr lang="ru-RU" sz="6000" b="1" dirty="0">
                <a:latin typeface="Arial Black" pitchFamily="34" charset="0"/>
              </a:endParaRPr>
            </a:p>
          </p:txBody>
        </p:sp>
      </p:grpSp>
      <p:grpSp>
        <p:nvGrpSpPr>
          <p:cNvPr id="29" name="Группа 28"/>
          <p:cNvGrpSpPr/>
          <p:nvPr/>
        </p:nvGrpSpPr>
        <p:grpSpPr>
          <a:xfrm>
            <a:off x="4860032" y="1916832"/>
            <a:ext cx="1906596" cy="1316473"/>
            <a:chOff x="4860032" y="1916832"/>
            <a:chExt cx="1906596" cy="1316473"/>
          </a:xfrm>
        </p:grpSpPr>
        <p:sp>
          <p:nvSpPr>
            <p:cNvPr id="30" name="Скругленный прямоугольник 29"/>
            <p:cNvSpPr/>
            <p:nvPr/>
          </p:nvSpPr>
          <p:spPr>
            <a:xfrm>
              <a:off x="4860032" y="1916832"/>
              <a:ext cx="1906596" cy="1316473"/>
            </a:xfrm>
            <a:prstGeom prst="roundRect">
              <a:avLst/>
            </a:prstGeom>
            <a:gradFill flip="none" rotWithShape="1">
              <a:gsLst>
                <a:gs pos="0">
                  <a:schemeClr val="accent2">
                    <a:lumMod val="20000"/>
                    <a:lumOff val="80000"/>
                  </a:schemeClr>
                </a:gs>
                <a:gs pos="55000">
                  <a:schemeClr val="accent2">
                    <a:lumMod val="40000"/>
                    <a:lumOff val="60000"/>
                  </a:schemeClr>
                </a:gs>
                <a:gs pos="100000">
                  <a:schemeClr val="accent2"/>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1" name="TextBox 30"/>
            <p:cNvSpPr txBox="1"/>
            <p:nvPr/>
          </p:nvSpPr>
          <p:spPr>
            <a:xfrm>
              <a:off x="5527578" y="2071678"/>
              <a:ext cx="571504" cy="1015663"/>
            </a:xfrm>
            <a:prstGeom prst="rect">
              <a:avLst/>
            </a:prstGeom>
            <a:noFill/>
          </p:spPr>
          <p:txBody>
            <a:bodyPr wrap="square" rtlCol="0">
              <a:spAutoFit/>
            </a:bodyPr>
            <a:lstStyle/>
            <a:p>
              <a:pPr algn="ctr"/>
              <a:r>
                <a:rPr lang="ru-RU" sz="6000" b="1" dirty="0" smtClean="0">
                  <a:latin typeface="Arial Black" pitchFamily="34" charset="0"/>
                </a:rPr>
                <a:t>3</a:t>
              </a:r>
              <a:endParaRPr lang="ru-RU" sz="6000" b="1" dirty="0">
                <a:latin typeface="Arial Black" pitchFamily="34" charset="0"/>
              </a:endParaRPr>
            </a:p>
          </p:txBody>
        </p:sp>
      </p:grpSp>
      <p:sp>
        <p:nvSpPr>
          <p:cNvPr id="32" name="Управляющая кнопка: далее 31">
            <a:hlinkClick r:id="rId3" action="ppaction://hlinksldjump" highlightClick="1"/>
          </p:cNvPr>
          <p:cNvSpPr/>
          <p:nvPr/>
        </p:nvSpPr>
        <p:spPr>
          <a:xfrm>
            <a:off x="3143240" y="2285992"/>
            <a:ext cx="1000132" cy="642942"/>
          </a:xfrm>
          <a:prstGeom prst="actionButtonForwardNex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Управляющая кнопка: далее 32">
            <a:hlinkClick r:id="rId4" action="ppaction://hlinksldjump" highlightClick="1"/>
          </p:cNvPr>
          <p:cNvSpPr/>
          <p:nvPr/>
        </p:nvSpPr>
        <p:spPr>
          <a:xfrm>
            <a:off x="6956244" y="4100989"/>
            <a:ext cx="1000132" cy="642942"/>
          </a:xfrm>
          <a:prstGeom prst="actionButtonForwardNex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Управляющая кнопка: далее 33">
            <a:hlinkClick r:id="rId5" action="ppaction://hlinksldjump" highlightClick="1"/>
          </p:cNvPr>
          <p:cNvSpPr/>
          <p:nvPr/>
        </p:nvSpPr>
        <p:spPr>
          <a:xfrm>
            <a:off x="6948264" y="2285992"/>
            <a:ext cx="1000132" cy="642942"/>
          </a:xfrm>
          <a:prstGeom prst="actionButtonForwardNex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5" name="Управляющая кнопка: далее 34">
            <a:hlinkClick r:id="rId6" action="ppaction://hlinksldjump" highlightClick="1"/>
          </p:cNvPr>
          <p:cNvSpPr/>
          <p:nvPr/>
        </p:nvSpPr>
        <p:spPr>
          <a:xfrm>
            <a:off x="3214678" y="4071942"/>
            <a:ext cx="1000132" cy="642942"/>
          </a:xfrm>
          <a:prstGeom prst="actionButtonForwardNex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4" name="Группа 3"/>
          <p:cNvGrpSpPr/>
          <p:nvPr/>
        </p:nvGrpSpPr>
        <p:grpSpPr>
          <a:xfrm>
            <a:off x="1000100" y="3734881"/>
            <a:ext cx="1906596" cy="1316473"/>
            <a:chOff x="1000100" y="3734881"/>
            <a:chExt cx="1906596" cy="1316473"/>
          </a:xfrm>
        </p:grpSpPr>
        <p:sp>
          <p:nvSpPr>
            <p:cNvPr id="25" name="Скругленный прямоугольник 24"/>
            <p:cNvSpPr/>
            <p:nvPr/>
          </p:nvSpPr>
          <p:spPr>
            <a:xfrm>
              <a:off x="1000100" y="3734881"/>
              <a:ext cx="1906596" cy="1316473"/>
            </a:xfrm>
            <a:prstGeom prst="roundRect">
              <a:avLst/>
            </a:prstGeom>
            <a:gradFill flip="none" rotWithShape="1">
              <a:gsLst>
                <a:gs pos="0">
                  <a:schemeClr val="accent2">
                    <a:lumMod val="20000"/>
                    <a:lumOff val="80000"/>
                  </a:schemeClr>
                </a:gs>
                <a:gs pos="55000">
                  <a:schemeClr val="accent2">
                    <a:lumMod val="40000"/>
                    <a:lumOff val="60000"/>
                  </a:schemeClr>
                </a:gs>
                <a:gs pos="100000">
                  <a:schemeClr val="accent2"/>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TextBox 36"/>
            <p:cNvSpPr txBox="1"/>
            <p:nvPr/>
          </p:nvSpPr>
          <p:spPr>
            <a:xfrm>
              <a:off x="1643042" y="3929066"/>
              <a:ext cx="571504" cy="1015663"/>
            </a:xfrm>
            <a:prstGeom prst="rect">
              <a:avLst/>
            </a:prstGeom>
            <a:noFill/>
          </p:spPr>
          <p:txBody>
            <a:bodyPr wrap="square" rtlCol="0">
              <a:spAutoFit/>
            </a:bodyPr>
            <a:lstStyle/>
            <a:p>
              <a:pPr algn="ctr"/>
              <a:r>
                <a:rPr lang="ru-RU" sz="6000" b="1" dirty="0" smtClean="0">
                  <a:latin typeface="Arial Black" pitchFamily="34" charset="0"/>
                </a:rPr>
                <a:t>2</a:t>
              </a:r>
              <a:endParaRPr lang="ru-RU" sz="6000" b="1" dirty="0">
                <a:latin typeface="Arial Black" pitchFamily="34" charset="0"/>
              </a:endParaRPr>
            </a:p>
          </p:txBody>
        </p:sp>
      </p:grpSp>
      <p:grpSp>
        <p:nvGrpSpPr>
          <p:cNvPr id="3" name="Группа 2"/>
          <p:cNvGrpSpPr/>
          <p:nvPr/>
        </p:nvGrpSpPr>
        <p:grpSpPr>
          <a:xfrm>
            <a:off x="1000100" y="1913507"/>
            <a:ext cx="1906596" cy="1316473"/>
            <a:chOff x="1000100" y="1913507"/>
            <a:chExt cx="1906596" cy="1316473"/>
          </a:xfrm>
        </p:grpSpPr>
        <p:sp>
          <p:nvSpPr>
            <p:cNvPr id="36" name="Скругленный прямоугольник 35"/>
            <p:cNvSpPr/>
            <p:nvPr/>
          </p:nvSpPr>
          <p:spPr>
            <a:xfrm>
              <a:off x="1000100" y="1913507"/>
              <a:ext cx="1906596" cy="1316473"/>
            </a:xfrm>
            <a:prstGeom prst="roundRect">
              <a:avLst/>
            </a:prstGeom>
            <a:gradFill flip="none" rotWithShape="1">
              <a:gsLst>
                <a:gs pos="0">
                  <a:schemeClr val="accent2">
                    <a:lumMod val="20000"/>
                    <a:lumOff val="80000"/>
                  </a:schemeClr>
                </a:gs>
                <a:gs pos="55000">
                  <a:schemeClr val="accent2">
                    <a:lumMod val="40000"/>
                    <a:lumOff val="60000"/>
                  </a:schemeClr>
                </a:gs>
                <a:gs pos="100000">
                  <a:schemeClr val="accent2"/>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TextBox 37"/>
            <p:cNvSpPr txBox="1"/>
            <p:nvPr/>
          </p:nvSpPr>
          <p:spPr>
            <a:xfrm>
              <a:off x="1624232" y="2125305"/>
              <a:ext cx="571504" cy="1015663"/>
            </a:xfrm>
            <a:prstGeom prst="rect">
              <a:avLst/>
            </a:prstGeom>
            <a:noFill/>
          </p:spPr>
          <p:txBody>
            <a:bodyPr wrap="square" rtlCol="0">
              <a:spAutoFit/>
            </a:bodyPr>
            <a:lstStyle/>
            <a:p>
              <a:pPr algn="ctr"/>
              <a:r>
                <a:rPr lang="ru-RU" sz="6000" b="1" dirty="0" smtClean="0">
                  <a:latin typeface="Arial Black" pitchFamily="34" charset="0"/>
                </a:rPr>
                <a:t>1</a:t>
              </a:r>
              <a:endParaRPr lang="ru-RU" sz="6000" b="1" dirty="0">
                <a:latin typeface="Arial Black" pitchFamily="34" charset="0"/>
              </a:endParaRPr>
            </a:p>
          </p:txBody>
        </p:sp>
      </p:grpSp>
      <p:sp>
        <p:nvSpPr>
          <p:cNvPr id="39" name="TextBox 38"/>
          <p:cNvSpPr txBox="1"/>
          <p:nvPr/>
        </p:nvSpPr>
        <p:spPr>
          <a:xfrm>
            <a:off x="1205827" y="357096"/>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3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77480" y="764704"/>
            <a:ext cx="5112568" cy="1185707"/>
          </a:xfrm>
          <a:effectLst>
            <a:outerShdw blurRad="50800" dist="38100" dir="18900000" algn="bl" rotWithShape="0">
              <a:schemeClr val="tx1"/>
            </a:outerShdw>
          </a:effectLst>
        </p:spPr>
        <p:txBody>
          <a:bodyPr>
            <a:noAutofit/>
          </a:bodyPr>
          <a:lstStyle/>
          <a:p>
            <a:pPr algn="ctr"/>
            <a:r>
              <a:rPr lang="ru-RU" sz="8000" b="1" spc="600" dirty="0" smtClean="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rPr>
              <a:t>1 </a:t>
            </a:r>
            <a:r>
              <a:rPr lang="ru-RU" sz="5400" b="1" spc="600" dirty="0" smtClean="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rPr>
              <a:t>раунд</a:t>
            </a:r>
            <a:endParaRPr lang="ru-RU" sz="5400" b="1" spc="600" dirty="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endParaRPr>
          </a:p>
        </p:txBody>
      </p:sp>
      <p:sp>
        <p:nvSpPr>
          <p:cNvPr id="4" name="Заголовок 1"/>
          <p:cNvSpPr txBox="1">
            <a:spLocks/>
          </p:cNvSpPr>
          <p:nvPr/>
        </p:nvSpPr>
        <p:spPr>
          <a:xfrm>
            <a:off x="1097583" y="2204864"/>
            <a:ext cx="7072362" cy="114300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66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«Дешифровщик»</a:t>
            </a:r>
            <a:endParaRPr kumimoji="0" lang="ru-RU" sz="66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pic>
        <p:nvPicPr>
          <p:cNvPr id="5" name="Рисунок 4" descr="AG00317_">
            <a:hlinkClick r:id="rId2"/>
          </p:cNvPr>
          <p:cNvPicPr/>
          <p:nvPr/>
        </p:nvPicPr>
        <p:blipFill>
          <a:blip r:embed="rId3" cstate="print"/>
          <a:srcRect/>
          <a:stretch>
            <a:fillRect/>
          </a:stretch>
        </p:blipFill>
        <p:spPr bwMode="auto">
          <a:xfrm flipH="1">
            <a:off x="6152887" y="3347872"/>
            <a:ext cx="2040656" cy="2697391"/>
          </a:xfrm>
          <a:prstGeom prst="rect">
            <a:avLst/>
          </a:prstGeom>
          <a:noFill/>
        </p:spPr>
      </p:pic>
      <p:sp>
        <p:nvSpPr>
          <p:cNvPr id="3" name="Прямоугольник 2"/>
          <p:cNvSpPr/>
          <p:nvPr/>
        </p:nvSpPr>
        <p:spPr>
          <a:xfrm>
            <a:off x="1259632" y="3602325"/>
            <a:ext cx="5040804" cy="584775"/>
          </a:xfrm>
          <a:prstGeom prst="rect">
            <a:avLst/>
          </a:prstGeom>
        </p:spPr>
        <p:txBody>
          <a:bodyPr wrap="none">
            <a:spAutoFit/>
          </a:bodyPr>
          <a:lstStyle/>
          <a:p>
            <a:pPr algn="ctr"/>
            <a:r>
              <a:rPr lang="ru-RU" sz="3200" b="1" dirty="0" smtClean="0">
                <a:solidFill>
                  <a:schemeClr val="tx2">
                    <a:lumMod val="50000"/>
                  </a:schemeClr>
                </a:solidFill>
                <a:latin typeface="Times New Roman" panose="02020603050405020304" pitchFamily="18" charset="0"/>
                <a:cs typeface="Times New Roman" panose="02020603050405020304" pitchFamily="18" charset="0"/>
              </a:rPr>
              <a:t>(Древнегреческие богини)</a:t>
            </a:r>
            <a:endParaRPr lang="ru-RU" sz="3200" b="1" dirty="0">
              <a:solidFill>
                <a:schemeClr val="tx2">
                  <a:lumMod val="50000"/>
                </a:schemeClr>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05827" y="357096"/>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3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6242" y="1526282"/>
            <a:ext cx="3333750" cy="2190750"/>
          </a:xfrm>
          <a:prstGeom prst="rect">
            <a:avLst/>
          </a:prstGeom>
        </p:spPr>
      </p:pic>
      <p:pic>
        <p:nvPicPr>
          <p:cNvPr id="4" name="Рисунок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6016" y="1507708"/>
            <a:ext cx="3312368" cy="2209324"/>
          </a:xfrm>
          <a:prstGeom prst="rect">
            <a:avLst/>
          </a:prstGeom>
        </p:spPr>
      </p:pic>
      <p:sp>
        <p:nvSpPr>
          <p:cNvPr id="5" name="Заголовок 1"/>
          <p:cNvSpPr txBox="1">
            <a:spLocks/>
          </p:cNvSpPr>
          <p:nvPr/>
        </p:nvSpPr>
        <p:spPr>
          <a:xfrm>
            <a:off x="1403648" y="4365104"/>
            <a:ext cx="6480720" cy="79208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5400" b="1" cap="small" dirty="0" smtClean="0">
                <a:solidFill>
                  <a:srgbClr val="C00000"/>
                </a:solidFill>
                <a:effectLst>
                  <a:outerShdw blurRad="38100" dist="38100" dir="2700000" algn="tl">
                    <a:srgbClr val="000000">
                      <a:alpha val="43137"/>
                    </a:srgbClr>
                  </a:outerShdw>
                </a:effectLst>
                <a:latin typeface="Times New Roman" pitchFamily="18" charset="0"/>
                <a:ea typeface="+mj-ea"/>
                <a:cs typeface="Times New Roman" pitchFamily="18" charset="0"/>
              </a:rPr>
              <a:t>Нить Ариадны</a:t>
            </a:r>
            <a:endParaRPr kumimoji="0" lang="ru-RU" sz="54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6" name="Управляющая кнопка: назад 5">
            <a:hlinkClick r:id="rId4" action="ppaction://hlinksldjump" highlightClick="1"/>
          </p:cNvPr>
          <p:cNvSpPr/>
          <p:nvPr/>
        </p:nvSpPr>
        <p:spPr>
          <a:xfrm>
            <a:off x="1172046" y="5517232"/>
            <a:ext cx="864096" cy="504056"/>
          </a:xfrm>
          <a:prstGeom prst="actionButtonBackPrevious">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730313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220072" y="116632"/>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3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5656" y="404664"/>
            <a:ext cx="2710490" cy="4596991"/>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1412776"/>
            <a:ext cx="2920441" cy="2575829"/>
          </a:xfrm>
          <a:prstGeom prst="rect">
            <a:avLst/>
          </a:prstGeom>
        </p:spPr>
      </p:pic>
      <p:sp>
        <p:nvSpPr>
          <p:cNvPr id="5" name="Заголовок 1"/>
          <p:cNvSpPr txBox="1">
            <a:spLocks/>
          </p:cNvSpPr>
          <p:nvPr/>
        </p:nvSpPr>
        <p:spPr>
          <a:xfrm>
            <a:off x="1835696" y="4870770"/>
            <a:ext cx="6264696" cy="792088"/>
          </a:xfrm>
          <a:prstGeom prst="rect">
            <a:avLst/>
          </a:prstGeom>
        </p:spPr>
        <p:txBody>
          <a:bodyPr vert="horz" anchor="b">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ru-RU" sz="5400" b="1" cap="small" dirty="0" smtClean="0">
                <a:solidFill>
                  <a:srgbClr val="C00000"/>
                </a:solidFill>
                <a:effectLst>
                  <a:outerShdw blurRad="38100" dist="38100" dir="2700000" algn="tl">
                    <a:srgbClr val="000000">
                      <a:alpha val="43137"/>
                    </a:srgbClr>
                  </a:outerShdw>
                </a:effectLst>
                <a:latin typeface="Times New Roman" pitchFamily="18" charset="0"/>
                <a:ea typeface="+mj-ea"/>
                <a:cs typeface="Times New Roman" pitchFamily="18" charset="0"/>
              </a:rPr>
              <a:t>Ахиллесова пята</a:t>
            </a:r>
            <a:endParaRPr kumimoji="0" lang="ru-RU" sz="54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6" name="Управляющая кнопка: назад 5">
            <a:hlinkClick r:id="rId4" action="ppaction://hlinksldjump" highlightClick="1"/>
          </p:cNvPr>
          <p:cNvSpPr/>
          <p:nvPr/>
        </p:nvSpPr>
        <p:spPr>
          <a:xfrm>
            <a:off x="1172046" y="5517232"/>
            <a:ext cx="864096" cy="504056"/>
          </a:xfrm>
          <a:prstGeom prst="actionButtonBackPrevious">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810566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05827" y="357096"/>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3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sp>
        <p:nvSpPr>
          <p:cNvPr id="3" name="Заголовок 1"/>
          <p:cNvSpPr txBox="1">
            <a:spLocks/>
          </p:cNvSpPr>
          <p:nvPr/>
        </p:nvSpPr>
        <p:spPr>
          <a:xfrm>
            <a:off x="2339752" y="4751513"/>
            <a:ext cx="5760640" cy="79208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5400" b="1" cap="small" dirty="0" smtClean="0">
                <a:solidFill>
                  <a:srgbClr val="C00000"/>
                </a:solidFill>
                <a:effectLst>
                  <a:outerShdw blurRad="38100" dist="38100" dir="2700000" algn="tl">
                    <a:srgbClr val="000000">
                      <a:alpha val="43137"/>
                    </a:srgbClr>
                  </a:outerShdw>
                </a:effectLst>
                <a:latin typeface="Times New Roman" pitchFamily="18" charset="0"/>
                <a:ea typeface="+mj-ea"/>
                <a:cs typeface="Times New Roman" pitchFamily="18" charset="0"/>
              </a:rPr>
              <a:t>Ящик Пандоры</a:t>
            </a:r>
            <a:endParaRPr kumimoji="0" lang="ru-RU" sz="54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4" name="Управляющая кнопка: назад 3">
            <a:hlinkClick r:id="rId2" action="ppaction://hlinksldjump" highlightClick="1"/>
          </p:cNvPr>
          <p:cNvSpPr/>
          <p:nvPr/>
        </p:nvSpPr>
        <p:spPr>
          <a:xfrm>
            <a:off x="1172046" y="5517232"/>
            <a:ext cx="864096" cy="504056"/>
          </a:xfrm>
          <a:prstGeom prst="actionButtonBackPrevious">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1772816"/>
            <a:ext cx="2450174" cy="2173954"/>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5936" y="1201154"/>
            <a:ext cx="4276179" cy="3317278"/>
          </a:xfrm>
          <a:prstGeom prst="rect">
            <a:avLst/>
          </a:prstGeom>
        </p:spPr>
      </p:pic>
    </p:spTree>
    <p:extLst>
      <p:ext uri="{BB962C8B-B14F-4D97-AF65-F5344CB8AC3E}">
        <p14:creationId xmlns:p14="http://schemas.microsoft.com/office/powerpoint/2010/main" val="1443410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05827" y="357096"/>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3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sp>
        <p:nvSpPr>
          <p:cNvPr id="3" name="Заголовок 1"/>
          <p:cNvSpPr txBox="1">
            <a:spLocks/>
          </p:cNvSpPr>
          <p:nvPr/>
        </p:nvSpPr>
        <p:spPr>
          <a:xfrm>
            <a:off x="1571978" y="4581128"/>
            <a:ext cx="6696744" cy="792088"/>
          </a:xfrm>
          <a:prstGeom prst="rect">
            <a:avLst/>
          </a:prstGeom>
        </p:spPr>
        <p:txBody>
          <a:bodyPr vert="horz" anchor="b">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ru-RU" sz="5400" b="1" cap="small" dirty="0" smtClean="0">
                <a:solidFill>
                  <a:srgbClr val="C00000"/>
                </a:solidFill>
                <a:effectLst>
                  <a:outerShdw blurRad="38100" dist="38100" dir="2700000" algn="tl">
                    <a:srgbClr val="000000">
                      <a:alpha val="43137"/>
                    </a:srgbClr>
                  </a:outerShdw>
                </a:effectLst>
                <a:latin typeface="Times New Roman" pitchFamily="18" charset="0"/>
                <a:ea typeface="+mj-ea"/>
                <a:cs typeface="Times New Roman" pitchFamily="18" charset="0"/>
              </a:rPr>
              <a:t>Авгиевы конюшни</a:t>
            </a:r>
            <a:endParaRPr kumimoji="0" lang="ru-RU" sz="54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4" name="Управляющая кнопка: назад 3">
            <a:hlinkClick r:id="rId2" action="ppaction://hlinksldjump" highlightClick="1"/>
          </p:cNvPr>
          <p:cNvSpPr/>
          <p:nvPr/>
        </p:nvSpPr>
        <p:spPr>
          <a:xfrm>
            <a:off x="1172046" y="5517232"/>
            <a:ext cx="864096" cy="504056"/>
          </a:xfrm>
          <a:prstGeom prst="actionButtonBackPrevious">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3608" y="1572933"/>
            <a:ext cx="3384376" cy="2684937"/>
          </a:xfrm>
          <a:prstGeom prst="rect">
            <a:avLst/>
          </a:prstGeom>
        </p:spPr>
      </p:pic>
      <p:pic>
        <p:nvPicPr>
          <p:cNvPr id="6" name="Рисунок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1709" y="1572933"/>
            <a:ext cx="4107343" cy="2851595"/>
          </a:xfrm>
          <a:prstGeom prst="rect">
            <a:avLst/>
          </a:prstGeom>
        </p:spPr>
      </p:pic>
    </p:spTree>
    <p:extLst>
      <p:ext uri="{BB962C8B-B14F-4D97-AF65-F5344CB8AC3E}">
        <p14:creationId xmlns:p14="http://schemas.microsoft.com/office/powerpoint/2010/main" val="4005837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сценарии\КАЗИНО\вспомогательное\ва.jpeg"/>
          <p:cNvPicPr>
            <a:picLocks noChangeAspect="1" noChangeArrowheads="1"/>
          </p:cNvPicPr>
          <p:nvPr/>
        </p:nvPicPr>
        <p:blipFill>
          <a:blip r:embed="rId2" cstate="print"/>
          <a:srcRect/>
          <a:stretch>
            <a:fillRect/>
          </a:stretch>
        </p:blipFill>
        <p:spPr bwMode="auto">
          <a:xfrm>
            <a:off x="971600" y="3212976"/>
            <a:ext cx="2389679" cy="2936728"/>
          </a:xfrm>
          <a:prstGeom prst="rect">
            <a:avLst/>
          </a:prstGeom>
          <a:noFill/>
        </p:spPr>
      </p:pic>
      <p:sp>
        <p:nvSpPr>
          <p:cNvPr id="6" name="Заголовок 1"/>
          <p:cNvSpPr txBox="1">
            <a:spLocks/>
          </p:cNvSpPr>
          <p:nvPr/>
        </p:nvSpPr>
        <p:spPr>
          <a:xfrm>
            <a:off x="2699792" y="188640"/>
            <a:ext cx="5112568" cy="1185707"/>
          </a:xfrm>
          <a:prstGeom prst="rect">
            <a:avLst/>
          </a:prstGeom>
          <a:effectLst>
            <a:outerShdw blurRad="50800" dist="38100" dir="18900000" algn="bl" rotWithShape="0">
              <a:schemeClr val="tx1"/>
            </a:outerShdw>
          </a:effectLst>
        </p:spPr>
        <p:txBody>
          <a:bodyPr vert="horz" lIns="91440" tIns="45720" rIns="91440" bIns="45720" rtlCol="0" anchor="t">
            <a:noAutofit/>
          </a:bodyPr>
          <a:lstStyle>
            <a:lvl1pPr algn="l" defTabSz="914400" rtl="0" eaLnBrk="1" latinLnBrk="0" hangingPunct="1">
              <a:spcBef>
                <a:spcPct val="0"/>
              </a:spcBef>
              <a:buNone/>
              <a:defRPr sz="4000" b="1" kern="1200" cap="all">
                <a:solidFill>
                  <a:schemeClr val="tx1"/>
                </a:solidFill>
                <a:latin typeface="+mj-lt"/>
                <a:ea typeface="+mj-ea"/>
                <a:cs typeface="+mj-cs"/>
              </a:defRPr>
            </a:lvl1pPr>
          </a:lstStyle>
          <a:p>
            <a:pPr algn="ctr"/>
            <a:r>
              <a:rPr lang="ru-RU" sz="8000" spc="600" dirty="0" smtClean="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rPr>
              <a:t>4 </a:t>
            </a:r>
            <a:r>
              <a:rPr lang="ru-RU" sz="5400" spc="600" dirty="0" smtClean="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rPr>
              <a:t>раунд</a:t>
            </a:r>
            <a:endParaRPr lang="ru-RU" sz="5400" spc="600" dirty="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endParaRPr>
          </a:p>
        </p:txBody>
      </p:sp>
      <p:sp>
        <p:nvSpPr>
          <p:cNvPr id="7" name="Заголовок 1"/>
          <p:cNvSpPr txBox="1">
            <a:spLocks/>
          </p:cNvSpPr>
          <p:nvPr/>
        </p:nvSpPr>
        <p:spPr>
          <a:xfrm>
            <a:off x="1547664" y="1628800"/>
            <a:ext cx="5813837" cy="116942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66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«Мозаика»</a:t>
            </a:r>
          </a:p>
        </p:txBody>
      </p:sp>
      <p:sp>
        <p:nvSpPr>
          <p:cNvPr id="5" name="Прямоугольник 4"/>
          <p:cNvSpPr/>
          <p:nvPr/>
        </p:nvSpPr>
        <p:spPr>
          <a:xfrm>
            <a:off x="3050469" y="3052681"/>
            <a:ext cx="4771499" cy="584775"/>
          </a:xfrm>
          <a:prstGeom prst="rect">
            <a:avLst/>
          </a:prstGeom>
        </p:spPr>
        <p:txBody>
          <a:bodyPr wrap="none">
            <a:spAutoFit/>
          </a:bodyPr>
          <a:lstStyle/>
          <a:p>
            <a:pPr algn="ctr"/>
            <a:r>
              <a:rPr lang="ru-RU" sz="3200" b="1" dirty="0" smtClean="0">
                <a:solidFill>
                  <a:schemeClr val="tx2">
                    <a:lumMod val="50000"/>
                  </a:schemeClr>
                </a:solidFill>
                <a:latin typeface="Times New Roman" panose="02020603050405020304" pitchFamily="18" charset="0"/>
                <a:cs typeface="Times New Roman" panose="02020603050405020304" pitchFamily="18" charset="0"/>
              </a:rPr>
              <a:t>(Древнегреческие герои)</a:t>
            </a:r>
            <a:endParaRPr lang="ru-RU" sz="3200" b="1" dirty="0">
              <a:solidFill>
                <a:schemeClr val="tx2">
                  <a:lumMod val="50000"/>
                </a:schemeClr>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Управляющая кнопка: далее 23">
            <a:hlinkClick r:id="rId2" action="ppaction://hlinksldjump" highlightClick="1"/>
          </p:cNvPr>
          <p:cNvSpPr/>
          <p:nvPr/>
        </p:nvSpPr>
        <p:spPr>
          <a:xfrm>
            <a:off x="1214414" y="6215082"/>
            <a:ext cx="714380" cy="428628"/>
          </a:xfrm>
          <a:prstGeom prst="actionButtonForwardNex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5" name="Группа 24"/>
          <p:cNvGrpSpPr/>
          <p:nvPr/>
        </p:nvGrpSpPr>
        <p:grpSpPr>
          <a:xfrm>
            <a:off x="4860032" y="3764224"/>
            <a:ext cx="1906596" cy="1316473"/>
            <a:chOff x="4976024" y="3764224"/>
            <a:chExt cx="1906596" cy="1316473"/>
          </a:xfrm>
        </p:grpSpPr>
        <p:sp>
          <p:nvSpPr>
            <p:cNvPr id="26" name="Скругленный прямоугольник 25"/>
            <p:cNvSpPr/>
            <p:nvPr/>
          </p:nvSpPr>
          <p:spPr>
            <a:xfrm>
              <a:off x="4976024" y="3764224"/>
              <a:ext cx="1906596" cy="1316473"/>
            </a:xfrm>
            <a:prstGeom prst="roundRect">
              <a:avLst/>
            </a:prstGeom>
            <a:gradFill flip="none" rotWithShape="1">
              <a:gsLst>
                <a:gs pos="0">
                  <a:schemeClr val="accent2">
                    <a:lumMod val="20000"/>
                    <a:lumOff val="80000"/>
                  </a:schemeClr>
                </a:gs>
                <a:gs pos="55000">
                  <a:schemeClr val="accent2">
                    <a:lumMod val="40000"/>
                    <a:lumOff val="60000"/>
                  </a:schemeClr>
                </a:gs>
                <a:gs pos="100000">
                  <a:schemeClr val="accent2"/>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TextBox 26"/>
            <p:cNvSpPr txBox="1"/>
            <p:nvPr/>
          </p:nvSpPr>
          <p:spPr>
            <a:xfrm>
              <a:off x="5643570" y="3929066"/>
              <a:ext cx="571504" cy="1015663"/>
            </a:xfrm>
            <a:prstGeom prst="rect">
              <a:avLst/>
            </a:prstGeom>
            <a:noFill/>
          </p:spPr>
          <p:txBody>
            <a:bodyPr wrap="square" rtlCol="0">
              <a:spAutoFit/>
            </a:bodyPr>
            <a:lstStyle/>
            <a:p>
              <a:pPr algn="ctr"/>
              <a:r>
                <a:rPr lang="ru-RU" sz="6000" b="1" dirty="0" smtClean="0">
                  <a:latin typeface="Arial Black" pitchFamily="34" charset="0"/>
                </a:rPr>
                <a:t>4</a:t>
              </a:r>
              <a:endParaRPr lang="ru-RU" sz="6000" b="1" dirty="0">
                <a:latin typeface="Arial Black" pitchFamily="34" charset="0"/>
              </a:endParaRPr>
            </a:p>
          </p:txBody>
        </p:sp>
      </p:grpSp>
      <p:grpSp>
        <p:nvGrpSpPr>
          <p:cNvPr id="28" name="Группа 27"/>
          <p:cNvGrpSpPr/>
          <p:nvPr/>
        </p:nvGrpSpPr>
        <p:grpSpPr>
          <a:xfrm>
            <a:off x="4860032" y="1916832"/>
            <a:ext cx="1906596" cy="1316473"/>
            <a:chOff x="4860032" y="1916832"/>
            <a:chExt cx="1906596" cy="1316473"/>
          </a:xfrm>
        </p:grpSpPr>
        <p:sp>
          <p:nvSpPr>
            <p:cNvPr id="29" name="Скругленный прямоугольник 28"/>
            <p:cNvSpPr/>
            <p:nvPr/>
          </p:nvSpPr>
          <p:spPr>
            <a:xfrm>
              <a:off x="4860032" y="1916832"/>
              <a:ext cx="1906596" cy="1316473"/>
            </a:xfrm>
            <a:prstGeom prst="roundRect">
              <a:avLst/>
            </a:prstGeom>
            <a:gradFill flip="none" rotWithShape="1">
              <a:gsLst>
                <a:gs pos="0">
                  <a:schemeClr val="accent2">
                    <a:lumMod val="20000"/>
                    <a:lumOff val="80000"/>
                  </a:schemeClr>
                </a:gs>
                <a:gs pos="55000">
                  <a:schemeClr val="accent2">
                    <a:lumMod val="40000"/>
                    <a:lumOff val="60000"/>
                  </a:schemeClr>
                </a:gs>
                <a:gs pos="100000">
                  <a:schemeClr val="accent2"/>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TextBox 29"/>
            <p:cNvSpPr txBox="1"/>
            <p:nvPr/>
          </p:nvSpPr>
          <p:spPr>
            <a:xfrm>
              <a:off x="5527578" y="2071678"/>
              <a:ext cx="571504" cy="1015663"/>
            </a:xfrm>
            <a:prstGeom prst="rect">
              <a:avLst/>
            </a:prstGeom>
            <a:noFill/>
          </p:spPr>
          <p:txBody>
            <a:bodyPr wrap="square" rtlCol="0">
              <a:spAutoFit/>
            </a:bodyPr>
            <a:lstStyle/>
            <a:p>
              <a:pPr algn="ctr"/>
              <a:r>
                <a:rPr lang="ru-RU" sz="6000" b="1" dirty="0" smtClean="0">
                  <a:latin typeface="Arial Black" pitchFamily="34" charset="0"/>
                </a:rPr>
                <a:t>3</a:t>
              </a:r>
              <a:endParaRPr lang="ru-RU" sz="6000" b="1" dirty="0">
                <a:latin typeface="Arial Black" pitchFamily="34" charset="0"/>
              </a:endParaRPr>
            </a:p>
          </p:txBody>
        </p:sp>
      </p:grpSp>
      <p:sp>
        <p:nvSpPr>
          <p:cNvPr id="31" name="Управляющая кнопка: далее 30">
            <a:hlinkClick r:id="rId3" action="ppaction://hlinksldjump" highlightClick="1"/>
          </p:cNvPr>
          <p:cNvSpPr/>
          <p:nvPr/>
        </p:nvSpPr>
        <p:spPr>
          <a:xfrm>
            <a:off x="3143240" y="2285992"/>
            <a:ext cx="1000132" cy="642942"/>
          </a:xfrm>
          <a:prstGeom prst="actionButtonForwardNex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2" name="Управляющая кнопка: далее 31">
            <a:hlinkClick r:id="rId4" action="ppaction://hlinksldjump" highlightClick="1"/>
          </p:cNvPr>
          <p:cNvSpPr/>
          <p:nvPr/>
        </p:nvSpPr>
        <p:spPr>
          <a:xfrm>
            <a:off x="6948264" y="4071942"/>
            <a:ext cx="1000132" cy="642942"/>
          </a:xfrm>
          <a:prstGeom prst="actionButtonForwardNex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3" name="Управляющая кнопка: далее 32">
            <a:hlinkClick r:id="rId5" action="ppaction://hlinksldjump" highlightClick="1"/>
          </p:cNvPr>
          <p:cNvSpPr/>
          <p:nvPr/>
        </p:nvSpPr>
        <p:spPr>
          <a:xfrm>
            <a:off x="6948264" y="2285992"/>
            <a:ext cx="1000132" cy="642942"/>
          </a:xfrm>
          <a:prstGeom prst="actionButtonForwardNex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Управляющая кнопка: далее 33">
            <a:hlinkClick r:id="rId6" action="ppaction://hlinksldjump" highlightClick="1"/>
          </p:cNvPr>
          <p:cNvSpPr/>
          <p:nvPr/>
        </p:nvSpPr>
        <p:spPr>
          <a:xfrm>
            <a:off x="3214678" y="4071942"/>
            <a:ext cx="1000132" cy="642942"/>
          </a:xfrm>
          <a:prstGeom prst="actionButtonForwardNex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5" name="Группа 34"/>
          <p:cNvGrpSpPr/>
          <p:nvPr/>
        </p:nvGrpSpPr>
        <p:grpSpPr>
          <a:xfrm>
            <a:off x="1000100" y="3734881"/>
            <a:ext cx="1906596" cy="1316473"/>
            <a:chOff x="1000100" y="3734881"/>
            <a:chExt cx="1906596" cy="1316473"/>
          </a:xfrm>
        </p:grpSpPr>
        <p:sp>
          <p:nvSpPr>
            <p:cNvPr id="36" name="Скругленный прямоугольник 35"/>
            <p:cNvSpPr/>
            <p:nvPr/>
          </p:nvSpPr>
          <p:spPr>
            <a:xfrm>
              <a:off x="1000100" y="3734881"/>
              <a:ext cx="1906596" cy="1316473"/>
            </a:xfrm>
            <a:prstGeom prst="roundRect">
              <a:avLst/>
            </a:prstGeom>
            <a:gradFill flip="none" rotWithShape="1">
              <a:gsLst>
                <a:gs pos="0">
                  <a:schemeClr val="accent2">
                    <a:lumMod val="20000"/>
                    <a:lumOff val="80000"/>
                  </a:schemeClr>
                </a:gs>
                <a:gs pos="55000">
                  <a:schemeClr val="accent2">
                    <a:lumMod val="40000"/>
                    <a:lumOff val="60000"/>
                  </a:schemeClr>
                </a:gs>
                <a:gs pos="100000">
                  <a:schemeClr val="accent2"/>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7" name="TextBox 36"/>
            <p:cNvSpPr txBox="1"/>
            <p:nvPr/>
          </p:nvSpPr>
          <p:spPr>
            <a:xfrm>
              <a:off x="1643042" y="3929066"/>
              <a:ext cx="571504" cy="1015663"/>
            </a:xfrm>
            <a:prstGeom prst="rect">
              <a:avLst/>
            </a:prstGeom>
            <a:noFill/>
          </p:spPr>
          <p:txBody>
            <a:bodyPr wrap="square" rtlCol="0">
              <a:spAutoFit/>
            </a:bodyPr>
            <a:lstStyle/>
            <a:p>
              <a:pPr algn="ctr"/>
              <a:r>
                <a:rPr lang="ru-RU" sz="6000" b="1" dirty="0" smtClean="0">
                  <a:latin typeface="Arial Black" pitchFamily="34" charset="0"/>
                </a:rPr>
                <a:t>2</a:t>
              </a:r>
              <a:endParaRPr lang="ru-RU" sz="6000" b="1" dirty="0">
                <a:latin typeface="Arial Black" pitchFamily="34" charset="0"/>
              </a:endParaRPr>
            </a:p>
          </p:txBody>
        </p:sp>
      </p:grpSp>
      <p:grpSp>
        <p:nvGrpSpPr>
          <p:cNvPr id="38" name="Группа 37"/>
          <p:cNvGrpSpPr/>
          <p:nvPr/>
        </p:nvGrpSpPr>
        <p:grpSpPr>
          <a:xfrm>
            <a:off x="1000100" y="1913507"/>
            <a:ext cx="1906596" cy="1316473"/>
            <a:chOff x="1000100" y="1913507"/>
            <a:chExt cx="1906596" cy="1316473"/>
          </a:xfrm>
        </p:grpSpPr>
        <p:sp>
          <p:nvSpPr>
            <p:cNvPr id="39" name="Скругленный прямоугольник 38"/>
            <p:cNvSpPr/>
            <p:nvPr/>
          </p:nvSpPr>
          <p:spPr>
            <a:xfrm>
              <a:off x="1000100" y="1913507"/>
              <a:ext cx="1906596" cy="1316473"/>
            </a:xfrm>
            <a:prstGeom prst="roundRect">
              <a:avLst/>
            </a:prstGeom>
            <a:gradFill flip="none" rotWithShape="1">
              <a:gsLst>
                <a:gs pos="0">
                  <a:schemeClr val="accent2">
                    <a:lumMod val="20000"/>
                    <a:lumOff val="80000"/>
                  </a:schemeClr>
                </a:gs>
                <a:gs pos="55000">
                  <a:schemeClr val="accent2">
                    <a:lumMod val="40000"/>
                    <a:lumOff val="60000"/>
                  </a:schemeClr>
                </a:gs>
                <a:gs pos="100000">
                  <a:schemeClr val="accent2"/>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0" name="TextBox 39"/>
            <p:cNvSpPr txBox="1"/>
            <p:nvPr/>
          </p:nvSpPr>
          <p:spPr>
            <a:xfrm>
              <a:off x="1624232" y="2125305"/>
              <a:ext cx="571504" cy="1015663"/>
            </a:xfrm>
            <a:prstGeom prst="rect">
              <a:avLst/>
            </a:prstGeom>
            <a:noFill/>
          </p:spPr>
          <p:txBody>
            <a:bodyPr wrap="square" rtlCol="0">
              <a:spAutoFit/>
            </a:bodyPr>
            <a:lstStyle/>
            <a:p>
              <a:pPr algn="ctr"/>
              <a:r>
                <a:rPr lang="ru-RU" sz="6000" b="1" dirty="0" smtClean="0">
                  <a:latin typeface="Arial Black" pitchFamily="34" charset="0"/>
                </a:rPr>
                <a:t>1</a:t>
              </a:r>
              <a:endParaRPr lang="ru-RU" sz="6000" b="1" dirty="0">
                <a:latin typeface="Arial Black" pitchFamily="34" charset="0"/>
              </a:endParaRPr>
            </a:p>
          </p:txBody>
        </p:sp>
      </p:grpSp>
      <p:sp>
        <p:nvSpPr>
          <p:cNvPr id="41" name="TextBox 40"/>
          <p:cNvSpPr txBox="1"/>
          <p:nvPr/>
        </p:nvSpPr>
        <p:spPr>
          <a:xfrm>
            <a:off x="1205827" y="357096"/>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4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72046" y="260648"/>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4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sp>
        <p:nvSpPr>
          <p:cNvPr id="3" name="Заголовок 1"/>
          <p:cNvSpPr txBox="1">
            <a:spLocks/>
          </p:cNvSpPr>
          <p:nvPr/>
        </p:nvSpPr>
        <p:spPr>
          <a:xfrm>
            <a:off x="4355976" y="355265"/>
            <a:ext cx="3696722" cy="792088"/>
          </a:xfrm>
          <a:prstGeom prst="rect">
            <a:avLst/>
          </a:prstGeom>
        </p:spPr>
        <p:txBody>
          <a:bodyPr vert="horz" anchor="b">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ru-RU" sz="5400" b="1" cap="small" dirty="0" smtClean="0">
                <a:solidFill>
                  <a:srgbClr val="C00000"/>
                </a:solidFill>
                <a:effectLst>
                  <a:outerShdw blurRad="38100" dist="38100" dir="2700000" algn="tl">
                    <a:srgbClr val="000000">
                      <a:alpha val="43137"/>
                    </a:srgbClr>
                  </a:outerShdw>
                </a:effectLst>
                <a:latin typeface="Times New Roman" pitchFamily="18" charset="0"/>
                <a:ea typeface="+mj-ea"/>
                <a:cs typeface="Times New Roman" pitchFamily="18" charset="0"/>
              </a:rPr>
              <a:t>Прометей</a:t>
            </a:r>
            <a:endParaRPr kumimoji="0" lang="ru-RU" sz="54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4" name="Управляющая кнопка: назад 3">
            <a:hlinkClick r:id="rId2" action="ppaction://hlinksldjump" highlightClick="1"/>
          </p:cNvPr>
          <p:cNvSpPr/>
          <p:nvPr/>
        </p:nvSpPr>
        <p:spPr>
          <a:xfrm>
            <a:off x="1172046" y="5517232"/>
            <a:ext cx="864096" cy="504056"/>
          </a:xfrm>
          <a:prstGeom prst="actionButtonBackPrevious">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5816" y="1264617"/>
            <a:ext cx="4392488" cy="4756671"/>
          </a:xfrm>
          <a:prstGeom prst="rect">
            <a:avLst/>
          </a:prstGeom>
        </p:spPr>
      </p:pic>
    </p:spTree>
    <p:extLst>
      <p:ext uri="{BB962C8B-B14F-4D97-AF65-F5344CB8AC3E}">
        <p14:creationId xmlns:p14="http://schemas.microsoft.com/office/powerpoint/2010/main" val="8506908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05827" y="357096"/>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4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sp>
        <p:nvSpPr>
          <p:cNvPr id="3" name="Заголовок 1"/>
          <p:cNvSpPr txBox="1">
            <a:spLocks/>
          </p:cNvSpPr>
          <p:nvPr/>
        </p:nvSpPr>
        <p:spPr>
          <a:xfrm>
            <a:off x="5364088" y="332656"/>
            <a:ext cx="2664296" cy="792088"/>
          </a:xfrm>
          <a:prstGeom prst="rect">
            <a:avLst/>
          </a:prstGeom>
        </p:spPr>
        <p:txBody>
          <a:bodyPr vert="horz" anchor="b">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ru-RU" sz="5400" b="1" cap="small" dirty="0" smtClean="0">
                <a:solidFill>
                  <a:srgbClr val="C00000"/>
                </a:solidFill>
                <a:effectLst>
                  <a:outerShdw blurRad="38100" dist="38100" dir="2700000" algn="tl">
                    <a:srgbClr val="000000">
                      <a:alpha val="43137"/>
                    </a:srgbClr>
                  </a:outerShdw>
                </a:effectLst>
                <a:latin typeface="Times New Roman" pitchFamily="18" charset="0"/>
                <a:ea typeface="+mj-ea"/>
                <a:cs typeface="Times New Roman" pitchFamily="18" charset="0"/>
              </a:rPr>
              <a:t>Геракл</a:t>
            </a:r>
            <a:endParaRPr kumimoji="0" lang="ru-RU" sz="54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4" name="Управляющая кнопка: назад 3">
            <a:hlinkClick r:id="rId2" action="ppaction://hlinksldjump" highlightClick="1"/>
          </p:cNvPr>
          <p:cNvSpPr/>
          <p:nvPr/>
        </p:nvSpPr>
        <p:spPr>
          <a:xfrm>
            <a:off x="1172046" y="5517232"/>
            <a:ext cx="864096" cy="504056"/>
          </a:xfrm>
          <a:prstGeom prst="actionButtonBackPrevious">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7824" y="1126537"/>
            <a:ext cx="3744416" cy="5042375"/>
          </a:xfrm>
          <a:prstGeom prst="rect">
            <a:avLst/>
          </a:prstGeom>
        </p:spPr>
      </p:pic>
    </p:spTree>
    <p:extLst>
      <p:ext uri="{BB962C8B-B14F-4D97-AF65-F5344CB8AC3E}">
        <p14:creationId xmlns:p14="http://schemas.microsoft.com/office/powerpoint/2010/main" val="13141411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88640"/>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4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sp>
        <p:nvSpPr>
          <p:cNvPr id="3" name="Заголовок 1"/>
          <p:cNvSpPr txBox="1">
            <a:spLocks/>
          </p:cNvSpPr>
          <p:nvPr/>
        </p:nvSpPr>
        <p:spPr>
          <a:xfrm>
            <a:off x="5339774" y="116632"/>
            <a:ext cx="2688610" cy="792088"/>
          </a:xfrm>
          <a:prstGeom prst="rect">
            <a:avLst/>
          </a:prstGeom>
        </p:spPr>
        <p:txBody>
          <a:bodyPr vert="horz" anchor="b">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ru-RU" sz="5400" b="1" cap="small" dirty="0" smtClean="0">
                <a:solidFill>
                  <a:srgbClr val="C00000"/>
                </a:solidFill>
                <a:effectLst>
                  <a:outerShdw blurRad="38100" dist="38100" dir="2700000" algn="tl">
                    <a:srgbClr val="000000">
                      <a:alpha val="43137"/>
                    </a:srgbClr>
                  </a:outerShdw>
                </a:effectLst>
                <a:latin typeface="Times New Roman" pitchFamily="18" charset="0"/>
                <a:ea typeface="+mj-ea"/>
                <a:cs typeface="Times New Roman" pitchFamily="18" charset="0"/>
              </a:rPr>
              <a:t>Тесей</a:t>
            </a:r>
            <a:endParaRPr kumimoji="0" lang="ru-RU" sz="54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4" name="Управляющая кнопка: назад 3">
            <a:hlinkClick r:id="rId2" action="ppaction://hlinksldjump" highlightClick="1"/>
          </p:cNvPr>
          <p:cNvSpPr/>
          <p:nvPr/>
        </p:nvSpPr>
        <p:spPr>
          <a:xfrm>
            <a:off x="1172046" y="5517232"/>
            <a:ext cx="864096" cy="504056"/>
          </a:xfrm>
          <a:prstGeom prst="actionButtonBackPrevious">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9793" y="993167"/>
            <a:ext cx="4392487" cy="5100129"/>
          </a:xfrm>
          <a:prstGeom prst="rect">
            <a:avLst/>
          </a:prstGeom>
        </p:spPr>
      </p:pic>
    </p:spTree>
    <p:extLst>
      <p:ext uri="{BB962C8B-B14F-4D97-AF65-F5344CB8AC3E}">
        <p14:creationId xmlns:p14="http://schemas.microsoft.com/office/powerpoint/2010/main" val="3108635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05827" y="357096"/>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4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sp>
        <p:nvSpPr>
          <p:cNvPr id="3" name="Заголовок 1"/>
          <p:cNvSpPr txBox="1">
            <a:spLocks/>
          </p:cNvSpPr>
          <p:nvPr/>
        </p:nvSpPr>
        <p:spPr>
          <a:xfrm>
            <a:off x="4932040" y="260648"/>
            <a:ext cx="3048650" cy="792088"/>
          </a:xfrm>
          <a:prstGeom prst="rect">
            <a:avLst/>
          </a:prstGeom>
        </p:spPr>
        <p:txBody>
          <a:bodyPr vert="horz" anchor="b">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lang="ru-RU" sz="5400" b="1" cap="small" dirty="0" smtClean="0">
                <a:solidFill>
                  <a:srgbClr val="C00000"/>
                </a:solidFill>
                <a:effectLst>
                  <a:outerShdw blurRad="38100" dist="38100" dir="2700000" algn="tl">
                    <a:srgbClr val="000000">
                      <a:alpha val="43137"/>
                    </a:srgbClr>
                  </a:outerShdw>
                </a:effectLst>
                <a:latin typeface="Times New Roman" pitchFamily="18" charset="0"/>
                <a:ea typeface="+mj-ea"/>
                <a:cs typeface="Times New Roman" pitchFamily="18" charset="0"/>
              </a:rPr>
              <a:t>Персей</a:t>
            </a:r>
            <a:endParaRPr kumimoji="0" lang="ru-RU" sz="54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4" name="Управляющая кнопка: назад 3">
            <a:hlinkClick r:id="rId2" action="ppaction://hlinksldjump" highlightClick="1"/>
          </p:cNvPr>
          <p:cNvSpPr/>
          <p:nvPr/>
        </p:nvSpPr>
        <p:spPr>
          <a:xfrm>
            <a:off x="1172046" y="5517232"/>
            <a:ext cx="864096" cy="504056"/>
          </a:xfrm>
          <a:prstGeom prst="actionButtonBackPrevious">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5816" y="1126537"/>
            <a:ext cx="3624139" cy="5445224"/>
          </a:xfrm>
          <a:prstGeom prst="rect">
            <a:avLst/>
          </a:prstGeom>
        </p:spPr>
      </p:pic>
    </p:spTree>
    <p:extLst>
      <p:ext uri="{BB962C8B-B14F-4D97-AF65-F5344CB8AC3E}">
        <p14:creationId xmlns:p14="http://schemas.microsoft.com/office/powerpoint/2010/main" val="1626995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0317" y="148803"/>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1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grpSp>
        <p:nvGrpSpPr>
          <p:cNvPr id="5" name="Группа 4"/>
          <p:cNvGrpSpPr/>
          <p:nvPr/>
        </p:nvGrpSpPr>
        <p:grpSpPr>
          <a:xfrm>
            <a:off x="950892" y="1357298"/>
            <a:ext cx="6192688" cy="928694"/>
            <a:chOff x="590852" y="1357298"/>
            <a:chExt cx="6429420" cy="928694"/>
          </a:xfrm>
        </p:grpSpPr>
        <p:sp>
          <p:nvSpPr>
            <p:cNvPr id="3" name="Скругленный прямоугольник 2"/>
            <p:cNvSpPr/>
            <p:nvPr/>
          </p:nvSpPr>
          <p:spPr>
            <a:xfrm>
              <a:off x="590852" y="1357298"/>
              <a:ext cx="6429420" cy="928694"/>
            </a:xfrm>
            <a:prstGeom prst="roundRect">
              <a:avLst/>
            </a:prstGeom>
            <a:gradFill flip="none" rotWithShape="1">
              <a:gsLst>
                <a:gs pos="0">
                  <a:schemeClr val="accent2">
                    <a:lumMod val="20000"/>
                    <a:lumOff val="80000"/>
                  </a:schemeClr>
                </a:gs>
                <a:gs pos="55000">
                  <a:schemeClr val="accent2">
                    <a:lumMod val="40000"/>
                    <a:lumOff val="60000"/>
                  </a:schemeClr>
                </a:gs>
                <a:gs pos="100000">
                  <a:schemeClr val="accent2"/>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1214414" y="1506668"/>
              <a:ext cx="5214974" cy="707886"/>
            </a:xfrm>
            <a:prstGeom prst="rect">
              <a:avLst/>
            </a:prstGeom>
          </p:spPr>
          <p:txBody>
            <a:bodyPr wrap="square">
              <a:spAutoFit/>
            </a:bodyPr>
            <a:lstStyle/>
            <a:p>
              <a:pPr algn="ctr"/>
              <a:r>
                <a:rPr lang="ru-RU" sz="4000" b="1" dirty="0" smtClean="0">
                  <a:latin typeface="Arial Black" pitchFamily="34" charset="0"/>
                </a:rPr>
                <a:t>1 7 6 5 2 3 6 1</a:t>
              </a:r>
              <a:endParaRPr lang="ru-RU" sz="4000" dirty="0">
                <a:latin typeface="Arial Black" pitchFamily="34" charset="0"/>
              </a:endParaRPr>
            </a:p>
          </p:txBody>
        </p:sp>
      </p:grpSp>
      <p:sp>
        <p:nvSpPr>
          <p:cNvPr id="16" name="Солнце 15">
            <a:hlinkClick r:id="rId2" action="ppaction://hlinksldjump"/>
          </p:cNvPr>
          <p:cNvSpPr/>
          <p:nvPr/>
        </p:nvSpPr>
        <p:spPr>
          <a:xfrm>
            <a:off x="7380312" y="1489344"/>
            <a:ext cx="642942" cy="571504"/>
          </a:xfrm>
          <a:prstGeom prst="sun">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Солнце 17">
            <a:hlinkClick r:id="rId3" action="ppaction://hlinksldjump"/>
          </p:cNvPr>
          <p:cNvSpPr/>
          <p:nvPr/>
        </p:nvSpPr>
        <p:spPr>
          <a:xfrm>
            <a:off x="7380312" y="5089744"/>
            <a:ext cx="642942" cy="571504"/>
          </a:xfrm>
          <a:prstGeom prst="sun">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Солнце 18">
            <a:hlinkClick r:id="rId4" action="ppaction://hlinksldjump"/>
          </p:cNvPr>
          <p:cNvSpPr/>
          <p:nvPr/>
        </p:nvSpPr>
        <p:spPr>
          <a:xfrm>
            <a:off x="7380312" y="3937616"/>
            <a:ext cx="642942" cy="571504"/>
          </a:xfrm>
          <a:prstGeom prst="sun">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Солнце 19">
            <a:hlinkClick r:id="rId5" action="ppaction://hlinksldjump"/>
          </p:cNvPr>
          <p:cNvSpPr/>
          <p:nvPr/>
        </p:nvSpPr>
        <p:spPr>
          <a:xfrm>
            <a:off x="7380312" y="2713480"/>
            <a:ext cx="642942" cy="571504"/>
          </a:xfrm>
          <a:prstGeom prst="sun">
            <a:avLst/>
          </a:prstGeom>
          <a:solidFill>
            <a:srgbClr val="FFC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Управляющая кнопка: далее 20">
            <a:hlinkClick r:id="rId6" action="ppaction://hlinksldjump" highlightClick="1"/>
          </p:cNvPr>
          <p:cNvSpPr/>
          <p:nvPr/>
        </p:nvSpPr>
        <p:spPr>
          <a:xfrm>
            <a:off x="1214414" y="6215082"/>
            <a:ext cx="714380" cy="428628"/>
          </a:xfrm>
          <a:prstGeom prst="actionButtonForwardNex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2" name="Группа 21"/>
          <p:cNvGrpSpPr/>
          <p:nvPr/>
        </p:nvGrpSpPr>
        <p:grpSpPr>
          <a:xfrm>
            <a:off x="971600" y="2500306"/>
            <a:ext cx="6192688" cy="928694"/>
            <a:chOff x="590852" y="1357298"/>
            <a:chExt cx="6429420" cy="928694"/>
          </a:xfrm>
        </p:grpSpPr>
        <p:sp>
          <p:nvSpPr>
            <p:cNvPr id="23" name="Скругленный прямоугольник 22"/>
            <p:cNvSpPr/>
            <p:nvPr/>
          </p:nvSpPr>
          <p:spPr>
            <a:xfrm>
              <a:off x="590852" y="1357298"/>
              <a:ext cx="6429420" cy="928694"/>
            </a:xfrm>
            <a:prstGeom prst="roundRect">
              <a:avLst/>
            </a:prstGeom>
            <a:gradFill flip="none" rotWithShape="1">
              <a:gsLst>
                <a:gs pos="0">
                  <a:schemeClr val="accent2">
                    <a:lumMod val="20000"/>
                    <a:lumOff val="80000"/>
                  </a:schemeClr>
                </a:gs>
                <a:gs pos="55000">
                  <a:schemeClr val="accent2">
                    <a:lumMod val="40000"/>
                    <a:lumOff val="60000"/>
                  </a:schemeClr>
                </a:gs>
                <a:gs pos="100000">
                  <a:schemeClr val="accent2"/>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рямоугольник 23"/>
            <p:cNvSpPr/>
            <p:nvPr/>
          </p:nvSpPr>
          <p:spPr>
            <a:xfrm>
              <a:off x="1214414" y="1506668"/>
              <a:ext cx="5214974" cy="707886"/>
            </a:xfrm>
            <a:prstGeom prst="rect">
              <a:avLst/>
            </a:prstGeom>
          </p:spPr>
          <p:txBody>
            <a:bodyPr wrap="square">
              <a:spAutoFit/>
            </a:bodyPr>
            <a:lstStyle/>
            <a:p>
              <a:pPr algn="ctr"/>
              <a:r>
                <a:rPr lang="ru-RU" sz="4000" b="1" dirty="0" smtClean="0">
                  <a:latin typeface="Arial Black" pitchFamily="34" charset="0"/>
                </a:rPr>
                <a:t>1 6 6 2 4 3 2 1</a:t>
              </a:r>
              <a:endParaRPr lang="ru-RU" sz="4000" dirty="0">
                <a:latin typeface="Arial Black" pitchFamily="34" charset="0"/>
              </a:endParaRPr>
            </a:p>
          </p:txBody>
        </p:sp>
      </p:grpSp>
      <p:grpSp>
        <p:nvGrpSpPr>
          <p:cNvPr id="25" name="Группа 24"/>
          <p:cNvGrpSpPr/>
          <p:nvPr/>
        </p:nvGrpSpPr>
        <p:grpSpPr>
          <a:xfrm>
            <a:off x="950892" y="3717032"/>
            <a:ext cx="6192688" cy="928694"/>
            <a:chOff x="590852" y="1357298"/>
            <a:chExt cx="6429420" cy="928694"/>
          </a:xfrm>
        </p:grpSpPr>
        <p:sp>
          <p:nvSpPr>
            <p:cNvPr id="26" name="Скругленный прямоугольник 25"/>
            <p:cNvSpPr/>
            <p:nvPr/>
          </p:nvSpPr>
          <p:spPr>
            <a:xfrm>
              <a:off x="590852" y="1357298"/>
              <a:ext cx="6429420" cy="928694"/>
            </a:xfrm>
            <a:prstGeom prst="roundRect">
              <a:avLst/>
            </a:prstGeom>
            <a:gradFill flip="none" rotWithShape="1">
              <a:gsLst>
                <a:gs pos="0">
                  <a:schemeClr val="accent2">
                    <a:lumMod val="20000"/>
                    <a:lumOff val="80000"/>
                  </a:schemeClr>
                </a:gs>
                <a:gs pos="55000">
                  <a:schemeClr val="accent2">
                    <a:lumMod val="40000"/>
                    <a:lumOff val="60000"/>
                  </a:schemeClr>
                </a:gs>
                <a:gs pos="100000">
                  <a:schemeClr val="accent2"/>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7" name="Прямоугольник 26"/>
            <p:cNvSpPr/>
            <p:nvPr/>
          </p:nvSpPr>
          <p:spPr>
            <a:xfrm>
              <a:off x="1214414" y="1506668"/>
              <a:ext cx="5214974" cy="707886"/>
            </a:xfrm>
            <a:prstGeom prst="rect">
              <a:avLst/>
            </a:prstGeom>
          </p:spPr>
          <p:txBody>
            <a:bodyPr wrap="square">
              <a:spAutoFit/>
            </a:bodyPr>
            <a:lstStyle/>
            <a:p>
              <a:pPr algn="ctr"/>
              <a:r>
                <a:rPr lang="ru-RU" sz="4000" b="1" dirty="0" smtClean="0">
                  <a:latin typeface="Arial Black" pitchFamily="34" charset="0"/>
                </a:rPr>
                <a:t>5 2 6 6 2 7 5 5 1</a:t>
              </a:r>
              <a:endParaRPr lang="ru-RU" sz="4000" dirty="0">
                <a:latin typeface="Arial Black" pitchFamily="34" charset="0"/>
              </a:endParaRPr>
            </a:p>
          </p:txBody>
        </p:sp>
      </p:grpSp>
      <p:grpSp>
        <p:nvGrpSpPr>
          <p:cNvPr id="28" name="Группа 27"/>
          <p:cNvGrpSpPr/>
          <p:nvPr/>
        </p:nvGrpSpPr>
        <p:grpSpPr>
          <a:xfrm>
            <a:off x="971600" y="4869160"/>
            <a:ext cx="6192688" cy="928694"/>
            <a:chOff x="590852" y="1357298"/>
            <a:chExt cx="6429420" cy="928694"/>
          </a:xfrm>
        </p:grpSpPr>
        <p:sp>
          <p:nvSpPr>
            <p:cNvPr id="29" name="Скругленный прямоугольник 28"/>
            <p:cNvSpPr/>
            <p:nvPr/>
          </p:nvSpPr>
          <p:spPr>
            <a:xfrm>
              <a:off x="590852" y="1357298"/>
              <a:ext cx="6429420" cy="928694"/>
            </a:xfrm>
            <a:prstGeom prst="roundRect">
              <a:avLst/>
            </a:prstGeom>
            <a:gradFill flip="none" rotWithShape="1">
              <a:gsLst>
                <a:gs pos="0">
                  <a:schemeClr val="accent2">
                    <a:lumMod val="20000"/>
                    <a:lumOff val="80000"/>
                  </a:schemeClr>
                </a:gs>
                <a:gs pos="55000">
                  <a:schemeClr val="accent2">
                    <a:lumMod val="40000"/>
                    <a:lumOff val="60000"/>
                  </a:schemeClr>
                </a:gs>
                <a:gs pos="100000">
                  <a:schemeClr val="accent2"/>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0" name="Прямоугольник 29"/>
            <p:cNvSpPr/>
            <p:nvPr/>
          </p:nvSpPr>
          <p:spPr>
            <a:xfrm>
              <a:off x="1214414" y="1506668"/>
              <a:ext cx="5214974" cy="707886"/>
            </a:xfrm>
            <a:prstGeom prst="rect">
              <a:avLst/>
            </a:prstGeom>
          </p:spPr>
          <p:txBody>
            <a:bodyPr wrap="square">
              <a:spAutoFit/>
            </a:bodyPr>
            <a:lstStyle/>
            <a:p>
              <a:pPr algn="ctr"/>
              <a:r>
                <a:rPr lang="ru-RU" sz="4000" b="1" dirty="0" smtClean="0">
                  <a:latin typeface="Arial Black" pitchFamily="34" charset="0"/>
                </a:rPr>
                <a:t>2 2 4 2 6 6 1</a:t>
              </a:r>
              <a:endParaRPr lang="ru-RU" sz="4000" dirty="0">
                <a:latin typeface="Arial Black" pitchFamily="34" charset="0"/>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1691680" y="3821060"/>
            <a:ext cx="5832648" cy="220022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800" b="1" i="0" u="none" strike="noStrike" kern="1200" cap="small" normalizeH="0" baseline="0" noProof="0" dirty="0" smtClean="0">
                <a:ln>
                  <a:noFill/>
                </a:ln>
                <a:solidFill>
                  <a:srgbClr val="00206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«Древняя Греция</a:t>
            </a:r>
            <a:r>
              <a:rPr kumimoji="0" lang="ru-RU" sz="4800" b="1" i="0" u="none" strike="noStrike" kern="1200" cap="small" normalizeH="0" noProof="0" dirty="0" smtClean="0">
                <a:ln>
                  <a:noFill/>
                </a:ln>
                <a:solidFill>
                  <a:srgbClr val="00206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800" b="1" i="0" u="none" strike="noStrike" kern="1200" cap="small" normalizeH="0" noProof="0" dirty="0" smtClean="0">
                <a:ln>
                  <a:noFill/>
                </a:ln>
                <a:solidFill>
                  <a:srgbClr val="00206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800" b="1" i="0" u="none" strike="noStrike" kern="1200" cap="small" normalizeH="0" noProof="0" dirty="0" smtClean="0">
                <a:ln>
                  <a:noFill/>
                </a:ln>
                <a:solidFill>
                  <a:srgbClr val="00206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Древний Рим</a:t>
            </a:r>
            <a:r>
              <a:rPr kumimoji="0" lang="ru-RU" sz="4800" b="1" i="0" u="none" strike="noStrike" kern="1200" cap="small" normalizeH="0" baseline="0" noProof="0" dirty="0" smtClean="0">
                <a:ln>
                  <a:noFill/>
                </a:ln>
                <a:solidFill>
                  <a:srgbClr val="00206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a:t>
            </a:r>
            <a:endParaRPr kumimoji="0" lang="ru-RU" sz="4800" b="1" i="0" u="none" strike="noStrike" kern="1200" cap="small" normalizeH="0" baseline="0" noProof="0" dirty="0">
              <a:ln>
                <a:noFill/>
              </a:ln>
              <a:solidFill>
                <a:srgbClr val="00206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7" name="Заголовок 1"/>
          <p:cNvSpPr txBox="1">
            <a:spLocks/>
          </p:cNvSpPr>
          <p:nvPr/>
        </p:nvSpPr>
        <p:spPr>
          <a:xfrm>
            <a:off x="2915816" y="68621"/>
            <a:ext cx="5112568" cy="1185707"/>
          </a:xfrm>
          <a:prstGeom prst="rect">
            <a:avLst/>
          </a:prstGeom>
          <a:effectLst>
            <a:outerShdw blurRad="50800" dist="38100" dir="18900000" algn="bl" rotWithShape="0">
              <a:schemeClr val="tx1"/>
            </a:outerShdw>
          </a:effectLst>
        </p:spPr>
        <p:txBody>
          <a:bodyPr vert="horz" lIns="91440" tIns="45720" rIns="91440" bIns="45720" rtlCol="0" anchor="t">
            <a:noAutofit/>
          </a:bodyPr>
          <a:lstStyle>
            <a:lvl1pPr algn="l" defTabSz="914400" rtl="0" eaLnBrk="1" latinLnBrk="0" hangingPunct="1">
              <a:spcBef>
                <a:spcPct val="0"/>
              </a:spcBef>
              <a:buNone/>
              <a:defRPr sz="4000" b="1" kern="1200" cap="all">
                <a:solidFill>
                  <a:schemeClr val="tx1"/>
                </a:solidFill>
                <a:latin typeface="+mj-lt"/>
                <a:ea typeface="+mj-ea"/>
                <a:cs typeface="+mj-cs"/>
              </a:defRPr>
            </a:lvl1pPr>
          </a:lstStyle>
          <a:p>
            <a:pPr algn="ctr"/>
            <a:r>
              <a:rPr lang="ru-RU" sz="8000" spc="600" dirty="0" smtClean="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rPr>
              <a:t>5 </a:t>
            </a:r>
            <a:r>
              <a:rPr lang="ru-RU" sz="5400" spc="600" dirty="0" smtClean="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rPr>
              <a:t>раунд</a:t>
            </a:r>
            <a:endParaRPr lang="ru-RU" sz="5400" spc="600" dirty="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endParaRPr>
          </a:p>
        </p:txBody>
      </p:sp>
      <p:sp>
        <p:nvSpPr>
          <p:cNvPr id="8" name="Заголовок 1"/>
          <p:cNvSpPr txBox="1">
            <a:spLocks/>
          </p:cNvSpPr>
          <p:nvPr/>
        </p:nvSpPr>
        <p:spPr>
          <a:xfrm>
            <a:off x="1634230" y="1556792"/>
            <a:ext cx="5813837" cy="181778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66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Капитанский </a:t>
            </a:r>
            <a:r>
              <a:rPr kumimoji="0" lang="ru-RU" sz="60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конкурс</a:t>
            </a:r>
            <a:endParaRPr kumimoji="0" lang="ru-RU" sz="66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188640"/>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5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graphicFrame>
        <p:nvGraphicFramePr>
          <p:cNvPr id="3" name="Таблица 2"/>
          <p:cNvGraphicFramePr>
            <a:graphicFrameLocks noGrp="1"/>
          </p:cNvGraphicFramePr>
          <p:nvPr>
            <p:extLst>
              <p:ext uri="{D42A27DB-BD31-4B8C-83A1-F6EECF244321}">
                <p14:modId xmlns:p14="http://schemas.microsoft.com/office/powerpoint/2010/main" val="2090317979"/>
              </p:ext>
            </p:extLst>
          </p:nvPr>
        </p:nvGraphicFramePr>
        <p:xfrm>
          <a:off x="1187624" y="1124744"/>
          <a:ext cx="6840760" cy="4907280"/>
        </p:xfrm>
        <a:graphic>
          <a:graphicData uri="http://schemas.openxmlformats.org/drawingml/2006/table">
            <a:tbl>
              <a:tblPr firstRow="1" firstCol="1" bandRow="1">
                <a:tableStyleId>{5940675A-B579-460E-94D1-54222C63F5DA}</a:tableStyleId>
              </a:tblPr>
              <a:tblGrid>
                <a:gridCol w="2160239"/>
                <a:gridCol w="648072"/>
                <a:gridCol w="1138281"/>
                <a:gridCol w="657766"/>
                <a:gridCol w="2236402"/>
              </a:tblGrid>
              <a:tr h="367665">
                <a:tc>
                  <a:txBody>
                    <a:bodyPr/>
                    <a:lstStyle/>
                    <a:p>
                      <a:pPr>
                        <a:lnSpc>
                          <a:spcPct val="115000"/>
                        </a:lnSpc>
                        <a:spcAft>
                          <a:spcPts val="0"/>
                        </a:spcAft>
                      </a:pPr>
                      <a:r>
                        <a:rPr lang="ru-RU" sz="2800" b="1" dirty="0">
                          <a:effectLst/>
                        </a:rPr>
                        <a:t>ЗЕВС   </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a:effectLst/>
                        </a:rPr>
                        <a:t>1</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dirty="0">
                          <a:effectLst/>
                        </a:rPr>
                        <a:t> </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a:effectLst/>
                        </a:rPr>
                        <a:t>1</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b="1" dirty="0">
                          <a:effectLst/>
                        </a:rPr>
                        <a:t>МАРС</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67665">
                <a:tc>
                  <a:txBody>
                    <a:bodyPr/>
                    <a:lstStyle/>
                    <a:p>
                      <a:pPr>
                        <a:lnSpc>
                          <a:spcPct val="115000"/>
                        </a:lnSpc>
                        <a:spcAft>
                          <a:spcPts val="0"/>
                        </a:spcAft>
                      </a:pPr>
                      <a:r>
                        <a:rPr lang="ru-RU" sz="2800" b="1" dirty="0">
                          <a:effectLst/>
                        </a:rPr>
                        <a:t>ГЕФЕСТ  </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dirty="0">
                          <a:effectLst/>
                        </a:rPr>
                        <a:t>2</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dirty="0">
                          <a:effectLst/>
                        </a:rPr>
                        <a:t> </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a:effectLst/>
                        </a:rPr>
                        <a:t>2</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b="1" dirty="0">
                          <a:effectLst/>
                        </a:rPr>
                        <a:t>НЕПТУН</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67665">
                <a:tc>
                  <a:txBody>
                    <a:bodyPr/>
                    <a:lstStyle/>
                    <a:p>
                      <a:pPr>
                        <a:lnSpc>
                          <a:spcPct val="115000"/>
                        </a:lnSpc>
                        <a:spcAft>
                          <a:spcPts val="0"/>
                        </a:spcAft>
                      </a:pPr>
                      <a:r>
                        <a:rPr lang="ru-RU" sz="2800" b="1" dirty="0">
                          <a:effectLst/>
                        </a:rPr>
                        <a:t>АФРОДИТА  </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a:effectLst/>
                        </a:rPr>
                        <a:t>3</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dirty="0">
                          <a:effectLst/>
                        </a:rPr>
                        <a:t> </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a:effectLst/>
                        </a:rPr>
                        <a:t>3</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b="1" dirty="0">
                          <a:effectLst/>
                        </a:rPr>
                        <a:t>ЮНОНА</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67665">
                <a:tc>
                  <a:txBody>
                    <a:bodyPr/>
                    <a:lstStyle/>
                    <a:p>
                      <a:pPr>
                        <a:lnSpc>
                          <a:spcPct val="115000"/>
                        </a:lnSpc>
                        <a:spcAft>
                          <a:spcPts val="0"/>
                        </a:spcAft>
                      </a:pPr>
                      <a:r>
                        <a:rPr lang="ru-RU" sz="2800" b="1" dirty="0">
                          <a:effectLst/>
                        </a:rPr>
                        <a:t>АРЕС  </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a:effectLst/>
                        </a:rPr>
                        <a:t>4</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dirty="0">
                          <a:effectLst/>
                        </a:rPr>
                        <a:t> </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a:effectLst/>
                        </a:rPr>
                        <a:t>4</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b="1" dirty="0">
                          <a:effectLst/>
                        </a:rPr>
                        <a:t>МЕРКУРИЙ</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67665">
                <a:tc>
                  <a:txBody>
                    <a:bodyPr/>
                    <a:lstStyle/>
                    <a:p>
                      <a:pPr>
                        <a:lnSpc>
                          <a:spcPct val="115000"/>
                        </a:lnSpc>
                        <a:spcAft>
                          <a:spcPts val="0"/>
                        </a:spcAft>
                      </a:pPr>
                      <a:r>
                        <a:rPr lang="ru-RU" sz="2800" b="1" dirty="0">
                          <a:effectLst/>
                        </a:rPr>
                        <a:t>ПОСЕЙДОН  </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a:effectLst/>
                        </a:rPr>
                        <a:t>5</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dirty="0">
                          <a:effectLst/>
                        </a:rPr>
                        <a:t> </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dirty="0">
                          <a:effectLst/>
                        </a:rPr>
                        <a:t>5</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b="1" dirty="0">
                          <a:effectLst/>
                        </a:rPr>
                        <a:t>ЮПИТЕР</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67665">
                <a:tc>
                  <a:txBody>
                    <a:bodyPr/>
                    <a:lstStyle/>
                    <a:p>
                      <a:pPr>
                        <a:lnSpc>
                          <a:spcPct val="115000"/>
                        </a:lnSpc>
                        <a:spcAft>
                          <a:spcPts val="0"/>
                        </a:spcAft>
                      </a:pPr>
                      <a:r>
                        <a:rPr lang="ru-RU" sz="2800" b="1" dirty="0">
                          <a:effectLst/>
                        </a:rPr>
                        <a:t>АФИНА  </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a:effectLst/>
                        </a:rPr>
                        <a:t>6</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a:effectLst/>
                        </a:rPr>
                        <a:t> </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dirty="0">
                          <a:effectLst/>
                        </a:rPr>
                        <a:t>6</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b="1" dirty="0">
                          <a:effectLst/>
                        </a:rPr>
                        <a:t>ДИАНА</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67665">
                <a:tc>
                  <a:txBody>
                    <a:bodyPr/>
                    <a:lstStyle/>
                    <a:p>
                      <a:pPr>
                        <a:lnSpc>
                          <a:spcPct val="115000"/>
                        </a:lnSpc>
                        <a:spcAft>
                          <a:spcPts val="0"/>
                        </a:spcAft>
                      </a:pPr>
                      <a:r>
                        <a:rPr lang="ru-RU" sz="2800" b="1" dirty="0">
                          <a:effectLst/>
                        </a:rPr>
                        <a:t>ГЕРМЕС  </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a:effectLst/>
                        </a:rPr>
                        <a:t>7</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a:effectLst/>
                        </a:rPr>
                        <a:t> </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dirty="0">
                          <a:effectLst/>
                        </a:rPr>
                        <a:t>7</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b="1" dirty="0">
                          <a:effectLst/>
                        </a:rPr>
                        <a:t>МИНЕРВА</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67665">
                <a:tc>
                  <a:txBody>
                    <a:bodyPr/>
                    <a:lstStyle/>
                    <a:p>
                      <a:pPr>
                        <a:lnSpc>
                          <a:spcPct val="115000"/>
                        </a:lnSpc>
                        <a:spcAft>
                          <a:spcPts val="0"/>
                        </a:spcAft>
                      </a:pPr>
                      <a:r>
                        <a:rPr lang="ru-RU" sz="2800" b="1" dirty="0">
                          <a:effectLst/>
                        </a:rPr>
                        <a:t>АРТЕМИДА  </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a:effectLst/>
                        </a:rPr>
                        <a:t>8</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a:effectLst/>
                        </a:rPr>
                        <a:t> </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a:effectLst/>
                        </a:rPr>
                        <a:t>8</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b="1" dirty="0">
                          <a:effectLst/>
                        </a:rPr>
                        <a:t>ПЛУТОН</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67665">
                <a:tc>
                  <a:txBody>
                    <a:bodyPr/>
                    <a:lstStyle/>
                    <a:p>
                      <a:pPr>
                        <a:lnSpc>
                          <a:spcPct val="115000"/>
                        </a:lnSpc>
                        <a:spcAft>
                          <a:spcPts val="0"/>
                        </a:spcAft>
                      </a:pPr>
                      <a:r>
                        <a:rPr lang="ru-RU" sz="2800" b="1" dirty="0">
                          <a:effectLst/>
                        </a:rPr>
                        <a:t>ГЕРА   </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a:effectLst/>
                        </a:rPr>
                        <a:t>9</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a:effectLst/>
                        </a:rPr>
                        <a:t> </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a:effectLst/>
                        </a:rPr>
                        <a:t>9</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b="1" dirty="0">
                          <a:effectLst/>
                        </a:rPr>
                        <a:t>ВУЛКАН</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r h="367665">
                <a:tc>
                  <a:txBody>
                    <a:bodyPr/>
                    <a:lstStyle/>
                    <a:p>
                      <a:pPr>
                        <a:lnSpc>
                          <a:spcPct val="115000"/>
                        </a:lnSpc>
                        <a:spcAft>
                          <a:spcPts val="0"/>
                        </a:spcAft>
                      </a:pPr>
                      <a:r>
                        <a:rPr lang="ru-RU" sz="2800" b="1" dirty="0">
                          <a:effectLst/>
                        </a:rPr>
                        <a:t>АИД  </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a:effectLst/>
                        </a:rPr>
                        <a:t>10</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a:effectLst/>
                        </a:rPr>
                        <a:t> </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15000"/>
                        </a:lnSpc>
                        <a:spcAft>
                          <a:spcPts val="0"/>
                        </a:spcAft>
                      </a:pPr>
                      <a:r>
                        <a:rPr lang="ru-RU" sz="2800">
                          <a:effectLst/>
                        </a:rPr>
                        <a:t>10</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15000"/>
                        </a:lnSpc>
                        <a:spcAft>
                          <a:spcPts val="0"/>
                        </a:spcAft>
                      </a:pPr>
                      <a:r>
                        <a:rPr lang="ru-RU" sz="2800" b="1" dirty="0">
                          <a:effectLst/>
                        </a:rPr>
                        <a:t>ВЕНЕРА</a:t>
                      </a:r>
                      <a:endParaRPr lang="ru-RU" sz="1400" b="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r>
            </a:tbl>
          </a:graphicData>
        </a:graphic>
      </p:graphicFrame>
      <p:cxnSp>
        <p:nvCxnSpPr>
          <p:cNvPr id="5" name="Прямая со стрелкой 4"/>
          <p:cNvCxnSpPr/>
          <p:nvPr/>
        </p:nvCxnSpPr>
        <p:spPr>
          <a:xfrm>
            <a:off x="3851920" y="1412776"/>
            <a:ext cx="1440160" cy="1944216"/>
          </a:xfrm>
          <a:prstGeom prst="straightConnector1">
            <a:avLst/>
          </a:prstGeom>
          <a:ln w="28575">
            <a:solidFill>
              <a:srgbClr val="C0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7" name="Прямая со стрелкой 6"/>
          <p:cNvCxnSpPr/>
          <p:nvPr/>
        </p:nvCxnSpPr>
        <p:spPr>
          <a:xfrm>
            <a:off x="3851920" y="1916832"/>
            <a:ext cx="1368152" cy="3384376"/>
          </a:xfrm>
          <a:prstGeom prst="straightConnector1">
            <a:avLst/>
          </a:prstGeom>
          <a:ln w="28575">
            <a:solidFill>
              <a:srgbClr val="C0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p:cNvCxnSpPr/>
          <p:nvPr/>
        </p:nvCxnSpPr>
        <p:spPr>
          <a:xfrm>
            <a:off x="3851920" y="2420888"/>
            <a:ext cx="1368152" cy="3384376"/>
          </a:xfrm>
          <a:prstGeom prst="straightConnector1">
            <a:avLst/>
          </a:prstGeom>
          <a:ln w="28575">
            <a:solidFill>
              <a:srgbClr val="C0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1" name="Прямая со стрелкой 10"/>
          <p:cNvCxnSpPr/>
          <p:nvPr/>
        </p:nvCxnSpPr>
        <p:spPr>
          <a:xfrm flipV="1">
            <a:off x="3851920" y="1412776"/>
            <a:ext cx="1368152" cy="1512168"/>
          </a:xfrm>
          <a:prstGeom prst="straightConnector1">
            <a:avLst/>
          </a:prstGeom>
          <a:ln w="28575">
            <a:solidFill>
              <a:srgbClr val="C0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flipV="1">
            <a:off x="3851920" y="1772816"/>
            <a:ext cx="1440160" cy="1584176"/>
          </a:xfrm>
          <a:prstGeom prst="straightConnector1">
            <a:avLst/>
          </a:prstGeom>
          <a:ln w="28575">
            <a:solidFill>
              <a:srgbClr val="C0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a:off x="3851920" y="3789040"/>
            <a:ext cx="1440160" cy="504056"/>
          </a:xfrm>
          <a:prstGeom prst="straightConnector1">
            <a:avLst/>
          </a:prstGeom>
          <a:ln w="28575">
            <a:solidFill>
              <a:srgbClr val="C0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flipV="1">
            <a:off x="3851920" y="2780928"/>
            <a:ext cx="1368152" cy="1512168"/>
          </a:xfrm>
          <a:prstGeom prst="straightConnector1">
            <a:avLst/>
          </a:prstGeom>
          <a:ln w="28575">
            <a:solidFill>
              <a:srgbClr val="C0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flipV="1">
            <a:off x="3851920" y="3789040"/>
            <a:ext cx="1440160" cy="1080120"/>
          </a:xfrm>
          <a:prstGeom prst="straightConnector1">
            <a:avLst/>
          </a:prstGeom>
          <a:ln w="28575">
            <a:solidFill>
              <a:srgbClr val="C0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flipV="1">
            <a:off x="3851920" y="2348880"/>
            <a:ext cx="1440160" cy="2952328"/>
          </a:xfrm>
          <a:prstGeom prst="straightConnector1">
            <a:avLst/>
          </a:prstGeom>
          <a:ln w="28575">
            <a:solidFill>
              <a:srgbClr val="C00000"/>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p:nvPr/>
        </p:nvCxnSpPr>
        <p:spPr>
          <a:xfrm flipV="1">
            <a:off x="3851920" y="4725144"/>
            <a:ext cx="1440160" cy="1080120"/>
          </a:xfrm>
          <a:prstGeom prst="straightConnector1">
            <a:avLst/>
          </a:prstGeom>
          <a:ln w="28575">
            <a:solidFill>
              <a:srgbClr val="C00000"/>
            </a:solidFill>
            <a:tailEnd type="stealth"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2932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2384276"/>
            <a:ext cx="2895050" cy="3709020"/>
          </a:xfrm>
          <a:prstGeom prst="rect">
            <a:avLst/>
          </a:prstGeom>
        </p:spPr>
      </p:pic>
      <p:sp>
        <p:nvSpPr>
          <p:cNvPr id="5" name="Заголовок 1"/>
          <p:cNvSpPr>
            <a:spLocks noGrp="1"/>
          </p:cNvSpPr>
          <p:nvPr>
            <p:ph type="title"/>
          </p:nvPr>
        </p:nvSpPr>
        <p:spPr>
          <a:xfrm>
            <a:off x="3059832" y="1988840"/>
            <a:ext cx="5040560" cy="2016224"/>
          </a:xfrm>
          <a:effectLst>
            <a:outerShdw blurRad="50800" dist="38100" dir="18900000" algn="bl" rotWithShape="0">
              <a:schemeClr val="tx1"/>
            </a:outerShdw>
          </a:effectLst>
        </p:spPr>
        <p:txBody>
          <a:bodyPr>
            <a:noAutofit/>
          </a:bodyPr>
          <a:lstStyle/>
          <a:p>
            <a:pPr algn="ctr"/>
            <a:r>
              <a:rPr lang="ru-RU" sz="4400" spc="600" dirty="0" smtClean="0">
                <a:solidFill>
                  <a:srgbClr val="008000"/>
                </a:solidFill>
                <a:effectLst>
                  <a:outerShdw blurRad="38100" dist="38100" dir="2700000" algn="tl">
                    <a:srgbClr val="000000">
                      <a:alpha val="43137"/>
                    </a:srgbClr>
                  </a:outerShdw>
                </a:effectLst>
                <a:latin typeface="Times New Roman" pitchFamily="18" charset="0"/>
                <a:cs typeface="Times New Roman" pitchFamily="18" charset="0"/>
              </a:rPr>
              <a:t>Подведение </a:t>
            </a:r>
            <a:r>
              <a:rPr lang="ru-RU" sz="5400" spc="600" dirty="0" smtClean="0">
                <a:solidFill>
                  <a:srgbClr val="008000"/>
                </a:solidFill>
                <a:effectLst>
                  <a:outerShdw blurRad="38100" dist="38100" dir="2700000" algn="tl">
                    <a:srgbClr val="000000">
                      <a:alpha val="43137"/>
                    </a:srgbClr>
                  </a:outerShdw>
                </a:effectLst>
                <a:latin typeface="Times New Roman" pitchFamily="18" charset="0"/>
                <a:cs typeface="Times New Roman" pitchFamily="18" charset="0"/>
              </a:rPr>
              <a:t/>
            </a:r>
            <a:br>
              <a:rPr lang="ru-RU" sz="5400" spc="600" dirty="0" smtClean="0">
                <a:solidFill>
                  <a:srgbClr val="008000"/>
                </a:solidFill>
                <a:effectLst>
                  <a:outerShdw blurRad="38100" dist="38100" dir="2700000" algn="tl">
                    <a:srgbClr val="000000">
                      <a:alpha val="43137"/>
                    </a:srgbClr>
                  </a:outerShdw>
                </a:effectLst>
                <a:latin typeface="Times New Roman" pitchFamily="18" charset="0"/>
                <a:cs typeface="Times New Roman" pitchFamily="18" charset="0"/>
              </a:rPr>
            </a:br>
            <a:r>
              <a:rPr lang="ru-RU" sz="5400" spc="600" dirty="0" smtClean="0">
                <a:solidFill>
                  <a:srgbClr val="008000"/>
                </a:solidFill>
                <a:effectLst>
                  <a:outerShdw blurRad="38100" dist="38100" dir="2700000" algn="tl">
                    <a:srgbClr val="000000">
                      <a:alpha val="43137"/>
                    </a:srgbClr>
                  </a:outerShdw>
                </a:effectLst>
                <a:latin typeface="Times New Roman" pitchFamily="18" charset="0"/>
                <a:cs typeface="Times New Roman" pitchFamily="18" charset="0"/>
              </a:rPr>
              <a:t>итогов</a:t>
            </a:r>
            <a:endParaRPr lang="ru-RU" sz="5400" spc="600" dirty="0">
              <a:solidFill>
                <a:srgbClr val="008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Заголовок 1"/>
          <p:cNvSpPr txBox="1">
            <a:spLocks/>
          </p:cNvSpPr>
          <p:nvPr/>
        </p:nvSpPr>
        <p:spPr>
          <a:xfrm>
            <a:off x="1115616" y="630378"/>
            <a:ext cx="6984776" cy="1214446"/>
          </a:xfrm>
          <a:prstGeom prst="rect">
            <a:avLst/>
          </a:prstGeom>
        </p:spPr>
        <p:txBody>
          <a:bodyPr vert="horz" lIns="91440" tIns="45720" rIns="91440" bIns="45720" rtlCol="0" anchor="t">
            <a:normAutofit fontScale="92500"/>
          </a:bodyPr>
          <a:lstStyle>
            <a:lvl1pPr algn="l" defTabSz="914400" rtl="0" eaLnBrk="1" latinLnBrk="0" hangingPunct="1">
              <a:spcBef>
                <a:spcPct val="0"/>
              </a:spcBef>
              <a:buNone/>
              <a:defRPr sz="4000" b="1" kern="1200" cap="all">
                <a:solidFill>
                  <a:schemeClr val="tx1"/>
                </a:solidFill>
                <a:latin typeface="+mj-lt"/>
                <a:ea typeface="+mj-ea"/>
                <a:cs typeface="+mj-cs"/>
              </a:defRPr>
            </a:lvl1pPr>
          </a:lstStyle>
          <a:p>
            <a:pPr algn="ctr"/>
            <a:r>
              <a:rPr lang="ru-RU" sz="3600" smtClean="0">
                <a:solidFill>
                  <a:srgbClr val="E20000"/>
                </a:solidFill>
                <a:latin typeface="Arial" panose="020B0604020202020204" pitchFamily="34" charset="0"/>
                <a:cs typeface="Arial" panose="020B0604020202020204" pitchFamily="34" charset="0"/>
              </a:rPr>
              <a:t>Интеллектуальное  казино</a:t>
            </a:r>
            <a:br>
              <a:rPr lang="ru-RU" sz="3600" smtClean="0">
                <a:solidFill>
                  <a:srgbClr val="E20000"/>
                </a:solidFill>
                <a:latin typeface="Arial" panose="020B0604020202020204" pitchFamily="34" charset="0"/>
                <a:cs typeface="Arial" panose="020B0604020202020204" pitchFamily="34" charset="0"/>
              </a:rPr>
            </a:br>
            <a:r>
              <a:rPr lang="ru-RU" sz="3600" smtClean="0">
                <a:solidFill>
                  <a:srgbClr val="E20000"/>
                </a:solidFill>
                <a:latin typeface="Arial" panose="020B0604020202020204" pitchFamily="34" charset="0"/>
                <a:cs typeface="Arial" panose="020B0604020202020204" pitchFamily="34" charset="0"/>
              </a:rPr>
              <a:t>осенняя сессия</a:t>
            </a:r>
            <a:endParaRPr lang="ru-RU" sz="3600" dirty="0">
              <a:solidFill>
                <a:srgbClr val="E20000"/>
              </a:solidFill>
              <a:latin typeface="Arial" panose="020B0604020202020204" pitchFamily="34" charset="0"/>
              <a:cs typeface="Arial" panose="020B0604020202020204" pitchFamily="34" charset="0"/>
            </a:endParaRPr>
          </a:p>
        </p:txBody>
      </p:sp>
      <p:sp>
        <p:nvSpPr>
          <p:cNvPr id="2" name="Управляющая кнопка: далее 1">
            <a:hlinkClick r:id="rId3" action="ppaction://hlinksldjump" highlightClick="1"/>
          </p:cNvPr>
          <p:cNvSpPr/>
          <p:nvPr/>
        </p:nvSpPr>
        <p:spPr>
          <a:xfrm>
            <a:off x="7164288" y="5733256"/>
            <a:ext cx="936104" cy="432048"/>
          </a:xfrm>
          <a:prstGeom prst="actionButtonForwardNext">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txBox="1">
            <a:spLocks/>
          </p:cNvSpPr>
          <p:nvPr/>
        </p:nvSpPr>
        <p:spPr>
          <a:xfrm>
            <a:off x="1076333" y="3140968"/>
            <a:ext cx="7072362" cy="2088232"/>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66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«Мифические существа»</a:t>
            </a:r>
            <a:endParaRPr kumimoji="0" lang="ru-RU" sz="66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6" name="Заголовок 1"/>
          <p:cNvSpPr txBox="1">
            <a:spLocks/>
          </p:cNvSpPr>
          <p:nvPr/>
        </p:nvSpPr>
        <p:spPr>
          <a:xfrm>
            <a:off x="1076333" y="1052736"/>
            <a:ext cx="6696744" cy="1728192"/>
          </a:xfrm>
          <a:prstGeom prst="rect">
            <a:avLst/>
          </a:prstGeom>
          <a:effectLst>
            <a:outerShdw blurRad="50800" dist="38100" dir="18900000" algn="bl" rotWithShape="0">
              <a:schemeClr val="tx1"/>
            </a:outerShdw>
          </a:effectLst>
        </p:spPr>
        <p:txBody>
          <a:bodyPr vert="horz" lIns="91440" tIns="45720" rIns="91440" bIns="45720" rtlCol="0" anchor="t">
            <a:noAutofit/>
          </a:bodyPr>
          <a:lstStyle>
            <a:lvl1pPr algn="l" defTabSz="914400" rtl="0" eaLnBrk="1" latinLnBrk="0" hangingPunct="1">
              <a:spcBef>
                <a:spcPct val="0"/>
              </a:spcBef>
              <a:buNone/>
              <a:defRPr sz="4000" b="1" kern="1200" cap="all">
                <a:solidFill>
                  <a:schemeClr val="tx1"/>
                </a:solidFill>
                <a:latin typeface="+mj-lt"/>
                <a:ea typeface="+mj-ea"/>
                <a:cs typeface="+mj-cs"/>
              </a:defRPr>
            </a:lvl1pPr>
          </a:lstStyle>
          <a:p>
            <a:pPr algn="ctr"/>
            <a:r>
              <a:rPr lang="ru-RU" sz="4800" cap="none" dirty="0" smtClean="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rPr>
              <a:t>Дополнительный</a:t>
            </a:r>
          </a:p>
          <a:p>
            <a:pPr algn="ctr"/>
            <a:r>
              <a:rPr lang="ru-RU" sz="4800" cap="none" dirty="0" smtClean="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rPr>
              <a:t>раунд</a:t>
            </a:r>
            <a:endParaRPr lang="ru-RU" sz="3200" cap="none" dirty="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Управляющая кнопка: далее 20">
            <a:hlinkClick r:id="rId3" action="ppaction://hlinksldjump" highlightClick="1"/>
          </p:cNvPr>
          <p:cNvSpPr/>
          <p:nvPr/>
        </p:nvSpPr>
        <p:spPr>
          <a:xfrm>
            <a:off x="1214414" y="6215082"/>
            <a:ext cx="714380" cy="428628"/>
          </a:xfrm>
          <a:prstGeom prst="actionButtonForwardNex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aphicFrame>
        <p:nvGraphicFramePr>
          <p:cNvPr id="2" name="Таблица 1"/>
          <p:cNvGraphicFramePr>
            <a:graphicFrameLocks noGrp="1"/>
          </p:cNvGraphicFramePr>
          <p:nvPr>
            <p:extLst>
              <p:ext uri="{D42A27DB-BD31-4B8C-83A1-F6EECF244321}">
                <p14:modId xmlns:p14="http://schemas.microsoft.com/office/powerpoint/2010/main" val="3569602703"/>
              </p:ext>
            </p:extLst>
          </p:nvPr>
        </p:nvGraphicFramePr>
        <p:xfrm>
          <a:off x="1443355" y="116634"/>
          <a:ext cx="6257290" cy="6741365"/>
        </p:xfrm>
        <a:graphic>
          <a:graphicData uri="http://schemas.openxmlformats.org/drawingml/2006/table">
            <a:tbl>
              <a:tblPr firstRow="1" firstCol="1" bandRow="1">
                <a:tableStyleId>{5940675A-B579-460E-94D1-54222C63F5DA}</a:tableStyleId>
              </a:tblPr>
              <a:tblGrid>
                <a:gridCol w="3128645"/>
                <a:gridCol w="3128645"/>
              </a:tblGrid>
              <a:tr h="1348273">
                <a:tc>
                  <a:txBody>
                    <a:bodyPr/>
                    <a:lstStyle/>
                    <a:p>
                      <a:pPr algn="ctr">
                        <a:lnSpc>
                          <a:spcPct val="115000"/>
                        </a:lnSpc>
                        <a:spcAft>
                          <a:spcPts val="0"/>
                        </a:spcAft>
                      </a:pP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15000"/>
                        </a:lnSpc>
                        <a:spcAft>
                          <a:spcPts val="0"/>
                        </a:spcAft>
                      </a:pPr>
                      <a:r>
                        <a:rPr lang="ru-RU" sz="1400">
                          <a:effectLst/>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1348273">
                <a:tc>
                  <a:txBody>
                    <a:bodyPr/>
                    <a:lstStyle/>
                    <a:p>
                      <a:pPr algn="ctr">
                        <a:lnSpc>
                          <a:spcPct val="115000"/>
                        </a:lnSpc>
                        <a:spcAft>
                          <a:spcPts val="0"/>
                        </a:spcAft>
                      </a:pP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15000"/>
                        </a:lnSpc>
                        <a:spcAft>
                          <a:spcPts val="0"/>
                        </a:spcAft>
                      </a:pPr>
                      <a:r>
                        <a:rPr lang="ru-RU" sz="1400" dirty="0">
                          <a:effectLst/>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1348273">
                <a:tc>
                  <a:txBody>
                    <a:bodyPr/>
                    <a:lstStyle/>
                    <a:p>
                      <a:pPr algn="ctr">
                        <a:lnSpc>
                          <a:spcPct val="115000"/>
                        </a:lnSpc>
                        <a:spcAft>
                          <a:spcPts val="0"/>
                        </a:spcAft>
                      </a:pP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15000"/>
                        </a:lnSpc>
                        <a:spcAft>
                          <a:spcPts val="0"/>
                        </a:spcAft>
                      </a:pPr>
                      <a:r>
                        <a:rPr lang="ru-RU" sz="1400">
                          <a:effectLst/>
                        </a:rPr>
                        <a:t> </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1348273">
                <a:tc>
                  <a:txBody>
                    <a:bodyPr/>
                    <a:lstStyle/>
                    <a:p>
                      <a:pPr algn="ctr">
                        <a:lnSpc>
                          <a:spcPct val="115000"/>
                        </a:lnSpc>
                        <a:spcAft>
                          <a:spcPts val="0"/>
                        </a:spcAft>
                      </a:pPr>
                      <a:endParaRPr lang="ru-RU" sz="14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15000"/>
                        </a:lnSpc>
                        <a:spcAft>
                          <a:spcPts val="0"/>
                        </a:spcAft>
                      </a:pPr>
                      <a:r>
                        <a:rPr lang="ru-RU" sz="1400" dirty="0">
                          <a:effectLst/>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r h="1348273">
                <a:tc>
                  <a:txBody>
                    <a:bodyPr/>
                    <a:lstStyle/>
                    <a:p>
                      <a:pPr algn="ctr">
                        <a:lnSpc>
                          <a:spcPct val="115000"/>
                        </a:lnSpc>
                        <a:spcAft>
                          <a:spcPts val="0"/>
                        </a:spcAft>
                      </a:pPr>
                      <a:endParaRPr lang="ru-RU" sz="1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solidFill>
                      <a:schemeClr val="bg1"/>
                    </a:solidFill>
                  </a:tcPr>
                </a:tc>
                <a:tc>
                  <a:txBody>
                    <a:bodyPr/>
                    <a:lstStyle/>
                    <a:p>
                      <a:pPr>
                        <a:lnSpc>
                          <a:spcPct val="115000"/>
                        </a:lnSpc>
                        <a:spcAft>
                          <a:spcPts val="0"/>
                        </a:spcAft>
                      </a:pPr>
                      <a:r>
                        <a:rPr lang="ru-RU" sz="1400" dirty="0">
                          <a:effectLst/>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solidFill>
                  </a:tcPr>
                </a:tc>
              </a:tr>
            </a:tbl>
          </a:graphicData>
        </a:graphic>
      </p:graphicFrame>
      <p:pic>
        <p:nvPicPr>
          <p:cNvPr id="2053" name="Рисунок 5" descr="1352_lar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91680" y="188640"/>
            <a:ext cx="936104" cy="1202335"/>
          </a:xfrm>
          <a:prstGeom prst="rect">
            <a:avLst/>
          </a:prstGeom>
          <a:noFill/>
          <a:extLst>
            <a:ext uri="{909E8E84-426E-40DD-AFC4-6F175D3DCCD1}">
              <a14:hiddenFill xmlns:a14="http://schemas.microsoft.com/office/drawing/2010/main">
                <a:solidFill>
                  <a:srgbClr val="FFFFFF"/>
                </a:solidFill>
              </a14:hiddenFill>
            </a:ext>
          </a:extLst>
        </p:spPr>
      </p:pic>
      <p:pic>
        <p:nvPicPr>
          <p:cNvPr id="2052" name="Рисунок 2" descr="19148d02c9cff21e0332b298192edff5_6663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03848" y="1556792"/>
            <a:ext cx="1008113" cy="1181640"/>
          </a:xfrm>
          <a:prstGeom prst="rect">
            <a:avLst/>
          </a:prstGeom>
          <a:noFill/>
          <a:extLst>
            <a:ext uri="{909E8E84-426E-40DD-AFC4-6F175D3DCCD1}">
              <a14:hiddenFill xmlns:a14="http://schemas.microsoft.com/office/drawing/2010/main">
                <a:solidFill>
                  <a:srgbClr val="FFFFFF"/>
                </a:solidFill>
              </a14:hiddenFill>
            </a:ext>
          </a:extLst>
        </p:spPr>
      </p:pic>
      <p:pic>
        <p:nvPicPr>
          <p:cNvPr id="2051" name="Рисунок 4" descr="centau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09788" y="2939034"/>
            <a:ext cx="890004" cy="1138038"/>
          </a:xfrm>
          <a:prstGeom prst="rect">
            <a:avLst/>
          </a:prstGeom>
          <a:noFill/>
          <a:extLst>
            <a:ext uri="{909E8E84-426E-40DD-AFC4-6F175D3DCCD1}">
              <a14:hiddenFill xmlns:a14="http://schemas.microsoft.com/office/drawing/2010/main">
                <a:solidFill>
                  <a:srgbClr val="FFFFFF"/>
                </a:solidFill>
              </a14:hiddenFill>
            </a:ext>
          </a:extLst>
        </p:spPr>
      </p:pic>
      <p:pic>
        <p:nvPicPr>
          <p:cNvPr id="2050" name="Рисунок 6" descr="flightfeather-mythical-griffins-27182443-1925-182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66881" y="4288559"/>
            <a:ext cx="1217088" cy="1156665"/>
          </a:xfrm>
          <a:prstGeom prst="rect">
            <a:avLst/>
          </a:prstGeom>
          <a:noFill/>
          <a:extLst>
            <a:ext uri="{909E8E84-426E-40DD-AFC4-6F175D3DCCD1}">
              <a14:hiddenFill xmlns:a14="http://schemas.microsoft.com/office/drawing/2010/main">
                <a:solidFill>
                  <a:srgbClr val="FFFFFF"/>
                </a:solidFill>
              </a14:hiddenFill>
            </a:ext>
          </a:extLst>
        </p:spPr>
      </p:pic>
      <p:pic>
        <p:nvPicPr>
          <p:cNvPr id="2049" name="Рисунок 7" descr="698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00238" y="5569431"/>
            <a:ext cx="949805" cy="1171937"/>
          </a:xfrm>
          <a:prstGeom prst="rect">
            <a:avLst/>
          </a:prstGeom>
          <a:noFill/>
          <a:extLst>
            <a:ext uri="{909E8E84-426E-40DD-AFC4-6F175D3DCCD1}">
              <a14:hiddenFill xmlns:a14="http://schemas.microsoft.com/office/drawing/2010/main">
                <a:solidFill>
                  <a:srgbClr val="FFFFFF"/>
                </a:solidFill>
              </a14:hiddenFill>
            </a:ext>
          </a:extLst>
        </p:spPr>
      </p:pic>
      <p:sp>
        <p:nvSpPr>
          <p:cNvPr id="26" name="Заголовок 1"/>
          <p:cNvSpPr txBox="1">
            <a:spLocks/>
          </p:cNvSpPr>
          <p:nvPr/>
        </p:nvSpPr>
        <p:spPr>
          <a:xfrm>
            <a:off x="4716016" y="393763"/>
            <a:ext cx="2832626" cy="79208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000" b="1" cap="small" dirty="0" smtClean="0">
                <a:solidFill>
                  <a:srgbClr val="002060"/>
                </a:solidFill>
                <a:effectLst>
                  <a:outerShdw blurRad="38100" dist="38100" dir="2700000" algn="tl">
                    <a:srgbClr val="000000">
                      <a:alpha val="43137"/>
                    </a:srgbClr>
                  </a:outerShdw>
                </a:effectLst>
                <a:latin typeface="Times New Roman" pitchFamily="18" charset="0"/>
                <a:ea typeface="+mj-ea"/>
                <a:cs typeface="Times New Roman" pitchFamily="18" charset="0"/>
              </a:rPr>
              <a:t>Минотавр</a:t>
            </a:r>
            <a:endParaRPr kumimoji="0" lang="ru-RU" sz="4000" b="1" i="0" u="none" strike="noStrike" kern="1200" cap="small" normalizeH="0" baseline="0" noProof="0" dirty="0">
              <a:ln>
                <a:noFill/>
              </a:ln>
              <a:solidFill>
                <a:srgbClr val="00206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27" name="Заголовок 1"/>
          <p:cNvSpPr txBox="1">
            <a:spLocks/>
          </p:cNvSpPr>
          <p:nvPr/>
        </p:nvSpPr>
        <p:spPr>
          <a:xfrm>
            <a:off x="4716016" y="1700808"/>
            <a:ext cx="2832626" cy="79208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000" b="1" cap="small" dirty="0" smtClean="0">
                <a:solidFill>
                  <a:srgbClr val="002060"/>
                </a:solidFill>
                <a:effectLst>
                  <a:outerShdw blurRad="38100" dist="38100" dir="2700000" algn="tl">
                    <a:srgbClr val="000000">
                      <a:alpha val="43137"/>
                    </a:srgbClr>
                  </a:outerShdw>
                </a:effectLst>
                <a:latin typeface="Times New Roman" pitchFamily="18" charset="0"/>
                <a:ea typeface="+mj-ea"/>
                <a:cs typeface="Times New Roman" pitchFamily="18" charset="0"/>
              </a:rPr>
              <a:t>Цербер</a:t>
            </a:r>
            <a:endParaRPr kumimoji="0" lang="ru-RU" sz="4000" b="1" i="0" u="none" strike="noStrike" kern="1200" cap="small" normalizeH="0" baseline="0" noProof="0" dirty="0">
              <a:ln>
                <a:noFill/>
              </a:ln>
              <a:solidFill>
                <a:srgbClr val="00206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28" name="Заголовок 1"/>
          <p:cNvSpPr txBox="1">
            <a:spLocks/>
          </p:cNvSpPr>
          <p:nvPr/>
        </p:nvSpPr>
        <p:spPr>
          <a:xfrm>
            <a:off x="4716016" y="3068960"/>
            <a:ext cx="2832626" cy="79208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000" b="1" cap="small" dirty="0" smtClean="0">
                <a:solidFill>
                  <a:srgbClr val="002060"/>
                </a:solidFill>
                <a:effectLst>
                  <a:outerShdw blurRad="38100" dist="38100" dir="2700000" algn="tl">
                    <a:srgbClr val="000000">
                      <a:alpha val="43137"/>
                    </a:srgbClr>
                  </a:outerShdw>
                </a:effectLst>
                <a:latin typeface="Times New Roman" pitchFamily="18" charset="0"/>
                <a:ea typeface="+mj-ea"/>
                <a:cs typeface="Times New Roman" pitchFamily="18" charset="0"/>
              </a:rPr>
              <a:t>Кентавр</a:t>
            </a:r>
            <a:endParaRPr kumimoji="0" lang="ru-RU" sz="4000" b="1" i="0" u="none" strike="noStrike" kern="1200" cap="small" normalizeH="0" baseline="0" noProof="0" dirty="0">
              <a:ln>
                <a:noFill/>
              </a:ln>
              <a:solidFill>
                <a:srgbClr val="00206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29" name="Заголовок 1"/>
          <p:cNvSpPr txBox="1">
            <a:spLocks/>
          </p:cNvSpPr>
          <p:nvPr/>
        </p:nvSpPr>
        <p:spPr>
          <a:xfrm>
            <a:off x="4716016" y="4437112"/>
            <a:ext cx="2832626" cy="79208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000" b="1" cap="small" dirty="0" smtClean="0">
                <a:solidFill>
                  <a:srgbClr val="002060"/>
                </a:solidFill>
                <a:effectLst>
                  <a:outerShdw blurRad="38100" dist="38100" dir="2700000" algn="tl">
                    <a:srgbClr val="000000">
                      <a:alpha val="43137"/>
                    </a:srgbClr>
                  </a:outerShdw>
                </a:effectLst>
                <a:latin typeface="Times New Roman" pitchFamily="18" charset="0"/>
                <a:ea typeface="+mj-ea"/>
                <a:cs typeface="Times New Roman" pitchFamily="18" charset="0"/>
              </a:rPr>
              <a:t>Грифон</a:t>
            </a:r>
            <a:endParaRPr kumimoji="0" lang="ru-RU" sz="4000" b="1" i="0" u="none" strike="noStrike" kern="1200" cap="small" normalizeH="0" baseline="0" noProof="0" dirty="0">
              <a:ln>
                <a:noFill/>
              </a:ln>
              <a:solidFill>
                <a:srgbClr val="00206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30" name="Заголовок 1"/>
          <p:cNvSpPr txBox="1">
            <a:spLocks/>
          </p:cNvSpPr>
          <p:nvPr/>
        </p:nvSpPr>
        <p:spPr>
          <a:xfrm>
            <a:off x="4716016" y="5661248"/>
            <a:ext cx="2832626" cy="1027921"/>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3600" b="1" cap="small" dirty="0" smtClean="0">
                <a:solidFill>
                  <a:srgbClr val="002060"/>
                </a:solidFill>
                <a:effectLst>
                  <a:outerShdw blurRad="38100" dist="38100" dir="2700000" algn="tl">
                    <a:srgbClr val="000000">
                      <a:alpha val="43137"/>
                    </a:srgbClr>
                  </a:outerShdw>
                </a:effectLst>
                <a:latin typeface="Times New Roman" pitchFamily="18" charset="0"/>
                <a:ea typeface="+mj-ea"/>
                <a:cs typeface="Times New Roman" pitchFamily="18" charset="0"/>
              </a:rPr>
              <a:t>Медуза горгона</a:t>
            </a:r>
            <a:endParaRPr kumimoji="0" lang="ru-RU" sz="3600" b="1" i="0" u="none" strike="noStrike" kern="1200" cap="small" normalizeH="0" baseline="0" noProof="0" dirty="0">
              <a:ln>
                <a:noFill/>
              </a:ln>
              <a:solidFill>
                <a:srgbClr val="00206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2384276"/>
            <a:ext cx="2895050" cy="3709020"/>
          </a:xfrm>
          <a:prstGeom prst="rect">
            <a:avLst/>
          </a:prstGeom>
        </p:spPr>
      </p:pic>
      <p:sp>
        <p:nvSpPr>
          <p:cNvPr id="5" name="Заголовок 1"/>
          <p:cNvSpPr>
            <a:spLocks noGrp="1"/>
          </p:cNvSpPr>
          <p:nvPr>
            <p:ph type="title"/>
          </p:nvPr>
        </p:nvSpPr>
        <p:spPr>
          <a:xfrm>
            <a:off x="3059832" y="1988840"/>
            <a:ext cx="5040560" cy="2016224"/>
          </a:xfrm>
          <a:effectLst>
            <a:outerShdw blurRad="50800" dist="38100" dir="18900000" algn="bl" rotWithShape="0">
              <a:schemeClr val="tx1"/>
            </a:outerShdw>
          </a:effectLst>
        </p:spPr>
        <p:txBody>
          <a:bodyPr>
            <a:noAutofit/>
          </a:bodyPr>
          <a:lstStyle/>
          <a:p>
            <a:pPr algn="ctr"/>
            <a:r>
              <a:rPr lang="ru-RU" sz="4400" spc="600" dirty="0" smtClean="0">
                <a:solidFill>
                  <a:srgbClr val="008000"/>
                </a:solidFill>
                <a:effectLst>
                  <a:outerShdw blurRad="38100" dist="38100" dir="2700000" algn="tl">
                    <a:srgbClr val="000000">
                      <a:alpha val="43137"/>
                    </a:srgbClr>
                  </a:outerShdw>
                </a:effectLst>
                <a:latin typeface="Times New Roman" pitchFamily="18" charset="0"/>
                <a:cs typeface="Times New Roman" pitchFamily="18" charset="0"/>
              </a:rPr>
              <a:t>Подведение </a:t>
            </a:r>
            <a:r>
              <a:rPr lang="ru-RU" sz="5400" spc="600" dirty="0" smtClean="0">
                <a:solidFill>
                  <a:srgbClr val="008000"/>
                </a:solidFill>
                <a:effectLst>
                  <a:outerShdw blurRad="38100" dist="38100" dir="2700000" algn="tl">
                    <a:srgbClr val="000000">
                      <a:alpha val="43137"/>
                    </a:srgbClr>
                  </a:outerShdw>
                </a:effectLst>
                <a:latin typeface="Times New Roman" pitchFamily="18" charset="0"/>
                <a:cs typeface="Times New Roman" pitchFamily="18" charset="0"/>
              </a:rPr>
              <a:t/>
            </a:r>
            <a:br>
              <a:rPr lang="ru-RU" sz="5400" spc="600" dirty="0" smtClean="0">
                <a:solidFill>
                  <a:srgbClr val="008000"/>
                </a:solidFill>
                <a:effectLst>
                  <a:outerShdw blurRad="38100" dist="38100" dir="2700000" algn="tl">
                    <a:srgbClr val="000000">
                      <a:alpha val="43137"/>
                    </a:srgbClr>
                  </a:outerShdw>
                </a:effectLst>
                <a:latin typeface="Times New Roman" pitchFamily="18" charset="0"/>
                <a:cs typeface="Times New Roman" pitchFamily="18" charset="0"/>
              </a:rPr>
            </a:br>
            <a:r>
              <a:rPr lang="ru-RU" sz="5400" spc="600" dirty="0" smtClean="0">
                <a:solidFill>
                  <a:srgbClr val="008000"/>
                </a:solidFill>
                <a:effectLst>
                  <a:outerShdw blurRad="38100" dist="38100" dir="2700000" algn="tl">
                    <a:srgbClr val="000000">
                      <a:alpha val="43137"/>
                    </a:srgbClr>
                  </a:outerShdw>
                </a:effectLst>
                <a:latin typeface="Times New Roman" pitchFamily="18" charset="0"/>
                <a:cs typeface="Times New Roman" pitchFamily="18" charset="0"/>
              </a:rPr>
              <a:t>итогов</a:t>
            </a:r>
            <a:endParaRPr lang="ru-RU" sz="5400" spc="600" dirty="0">
              <a:solidFill>
                <a:srgbClr val="008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6" name="Заголовок 1"/>
          <p:cNvSpPr txBox="1">
            <a:spLocks/>
          </p:cNvSpPr>
          <p:nvPr/>
        </p:nvSpPr>
        <p:spPr>
          <a:xfrm>
            <a:off x="1115616" y="630378"/>
            <a:ext cx="6984776" cy="1214446"/>
          </a:xfrm>
          <a:prstGeom prst="rect">
            <a:avLst/>
          </a:prstGeom>
        </p:spPr>
        <p:txBody>
          <a:bodyPr vert="horz" lIns="91440" tIns="45720" rIns="91440" bIns="45720" rtlCol="0" anchor="t">
            <a:normAutofit fontScale="92500"/>
          </a:bodyPr>
          <a:lstStyle>
            <a:lvl1pPr algn="l" defTabSz="914400" rtl="0" eaLnBrk="1" latinLnBrk="0" hangingPunct="1">
              <a:spcBef>
                <a:spcPct val="0"/>
              </a:spcBef>
              <a:buNone/>
              <a:defRPr sz="4000" b="1" kern="1200" cap="all">
                <a:solidFill>
                  <a:schemeClr val="tx1"/>
                </a:solidFill>
                <a:latin typeface="+mj-lt"/>
                <a:ea typeface="+mj-ea"/>
                <a:cs typeface="+mj-cs"/>
              </a:defRPr>
            </a:lvl1pPr>
          </a:lstStyle>
          <a:p>
            <a:pPr algn="ctr"/>
            <a:r>
              <a:rPr lang="ru-RU" sz="3600" smtClean="0">
                <a:solidFill>
                  <a:srgbClr val="E20000"/>
                </a:solidFill>
                <a:latin typeface="Arial" panose="020B0604020202020204" pitchFamily="34" charset="0"/>
                <a:cs typeface="Arial" panose="020B0604020202020204" pitchFamily="34" charset="0"/>
              </a:rPr>
              <a:t>Интеллектуальное  казино</a:t>
            </a:r>
            <a:br>
              <a:rPr lang="ru-RU" sz="3600" smtClean="0">
                <a:solidFill>
                  <a:srgbClr val="E20000"/>
                </a:solidFill>
                <a:latin typeface="Arial" panose="020B0604020202020204" pitchFamily="34" charset="0"/>
                <a:cs typeface="Arial" panose="020B0604020202020204" pitchFamily="34" charset="0"/>
              </a:rPr>
            </a:br>
            <a:r>
              <a:rPr lang="ru-RU" sz="3600" smtClean="0">
                <a:solidFill>
                  <a:srgbClr val="E20000"/>
                </a:solidFill>
                <a:latin typeface="Arial" panose="020B0604020202020204" pitchFamily="34" charset="0"/>
                <a:cs typeface="Arial" panose="020B0604020202020204" pitchFamily="34" charset="0"/>
              </a:rPr>
              <a:t>осенняя сессия</a:t>
            </a:r>
            <a:endParaRPr lang="ru-RU" sz="3600" dirty="0">
              <a:solidFill>
                <a:srgbClr val="E2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77086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4047" y="3961244"/>
            <a:ext cx="3132815" cy="2268775"/>
          </a:xfrm>
          <a:prstGeom prst="rect">
            <a:avLst/>
          </a:prstGeom>
          <a:effectLst>
            <a:softEdge rad="127000"/>
          </a:effectLst>
        </p:spPr>
      </p:pic>
      <p:sp>
        <p:nvSpPr>
          <p:cNvPr id="2" name="Заголовок 1"/>
          <p:cNvSpPr txBox="1">
            <a:spLocks/>
          </p:cNvSpPr>
          <p:nvPr/>
        </p:nvSpPr>
        <p:spPr>
          <a:xfrm>
            <a:off x="971600" y="332656"/>
            <a:ext cx="7072362" cy="2952328"/>
          </a:xfrm>
          <a:prstGeom prst="rect">
            <a:avLst/>
          </a:prstGeom>
        </p:spPr>
        <p:txBody>
          <a:bodyPr vert="horz" anchor="b">
            <a:no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ru-RU" sz="66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Поздравляем </a:t>
            </a:r>
          </a:p>
          <a:p>
            <a:pPr marL="0" marR="0" lvl="0" indent="0" algn="r" defTabSz="914400" rtl="0" eaLnBrk="1" fontAlgn="auto" latinLnBrk="0" hangingPunct="1">
              <a:lnSpc>
                <a:spcPct val="100000"/>
              </a:lnSpc>
              <a:spcBef>
                <a:spcPct val="0"/>
              </a:spcBef>
              <a:spcAft>
                <a:spcPts val="0"/>
              </a:spcAft>
              <a:buClrTx/>
              <a:buSzTx/>
              <a:buFontTx/>
              <a:buNone/>
              <a:tabLst/>
              <a:defRPr/>
            </a:pPr>
            <a:r>
              <a:rPr kumimoji="0" lang="ru-RU" sz="66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с окончанием игры!</a:t>
            </a:r>
            <a:endParaRPr kumimoji="0" lang="ru-RU" sz="66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pic>
        <p:nvPicPr>
          <p:cNvPr id="4" name="Рисунок 3"/>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4453" t="3290" r="7192" b="5753"/>
          <a:stretch/>
        </p:blipFill>
        <p:spPr>
          <a:xfrm>
            <a:off x="7706" y="1834816"/>
            <a:ext cx="3340157" cy="50231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27998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899592" y="188640"/>
            <a:ext cx="4608512" cy="79208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66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Афродита</a:t>
            </a:r>
            <a:endParaRPr kumimoji="0" lang="ru-RU" sz="66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7824" y="1008707"/>
            <a:ext cx="4608512" cy="4943818"/>
          </a:xfrm>
          <a:prstGeom prst="rect">
            <a:avLst/>
          </a:prstGeom>
        </p:spPr>
      </p:pic>
      <p:sp>
        <p:nvSpPr>
          <p:cNvPr id="5" name="Управляющая кнопка: назад 4">
            <a:hlinkClick r:id="rId3" action="ppaction://hlinksldjump" highlightClick="1"/>
          </p:cNvPr>
          <p:cNvSpPr/>
          <p:nvPr/>
        </p:nvSpPr>
        <p:spPr>
          <a:xfrm>
            <a:off x="1172046" y="5445224"/>
            <a:ext cx="864096" cy="504056"/>
          </a:xfrm>
          <a:prstGeom prst="actionButtonBackPrevious">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5133453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Управляющая кнопка: назад 2">
            <a:hlinkClick r:id="rId2" action="ppaction://hlinksldjump" highlightClick="1"/>
          </p:cNvPr>
          <p:cNvSpPr/>
          <p:nvPr/>
        </p:nvSpPr>
        <p:spPr>
          <a:xfrm>
            <a:off x="1172046" y="5445224"/>
            <a:ext cx="864096" cy="504056"/>
          </a:xfrm>
          <a:prstGeom prst="actionButtonBackPrevious">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5976" y="796092"/>
            <a:ext cx="3642742" cy="5230604"/>
          </a:xfrm>
          <a:prstGeom prst="rect">
            <a:avLst/>
          </a:prstGeom>
        </p:spPr>
      </p:pic>
      <p:sp>
        <p:nvSpPr>
          <p:cNvPr id="2" name="Заголовок 1"/>
          <p:cNvSpPr txBox="1">
            <a:spLocks/>
          </p:cNvSpPr>
          <p:nvPr/>
        </p:nvSpPr>
        <p:spPr>
          <a:xfrm>
            <a:off x="899592" y="188640"/>
            <a:ext cx="4608512" cy="79208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66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Артемида</a:t>
            </a:r>
            <a:endParaRPr kumimoji="0" lang="ru-RU" sz="66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Tree>
    <p:extLst>
      <p:ext uri="{BB962C8B-B14F-4D97-AF65-F5344CB8AC3E}">
        <p14:creationId xmlns:p14="http://schemas.microsoft.com/office/powerpoint/2010/main" val="5922033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txBox="1">
            <a:spLocks/>
          </p:cNvSpPr>
          <p:nvPr/>
        </p:nvSpPr>
        <p:spPr>
          <a:xfrm>
            <a:off x="899592" y="404664"/>
            <a:ext cx="5328592" cy="79208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6600" b="1" cap="small" dirty="0" smtClean="0">
                <a:solidFill>
                  <a:srgbClr val="C00000"/>
                </a:solidFill>
                <a:effectLst>
                  <a:outerShdw blurRad="38100" dist="38100" dir="2700000" algn="tl">
                    <a:srgbClr val="000000">
                      <a:alpha val="43137"/>
                    </a:srgbClr>
                  </a:outerShdw>
                </a:effectLst>
                <a:latin typeface="Times New Roman" pitchFamily="18" charset="0"/>
                <a:ea typeface="+mj-ea"/>
                <a:cs typeface="Times New Roman" pitchFamily="18" charset="0"/>
              </a:rPr>
              <a:t>Персефона</a:t>
            </a:r>
            <a:endParaRPr kumimoji="0" lang="ru-RU" sz="66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4" name="Управляющая кнопка: назад 3">
            <a:hlinkClick r:id="rId2" action="ppaction://hlinksldjump" highlightClick="1"/>
          </p:cNvPr>
          <p:cNvSpPr/>
          <p:nvPr/>
        </p:nvSpPr>
        <p:spPr>
          <a:xfrm>
            <a:off x="1172046" y="5445224"/>
            <a:ext cx="864096" cy="504056"/>
          </a:xfrm>
          <a:prstGeom prst="actionButtonBackPrevious">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3608" y="1412776"/>
            <a:ext cx="6984776" cy="3534297"/>
          </a:xfrm>
          <a:prstGeom prst="rect">
            <a:avLst/>
          </a:prstGeom>
        </p:spPr>
      </p:pic>
    </p:spTree>
    <p:extLst>
      <p:ext uri="{BB962C8B-B14F-4D97-AF65-F5344CB8AC3E}">
        <p14:creationId xmlns:p14="http://schemas.microsoft.com/office/powerpoint/2010/main" val="259022209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755576" y="404664"/>
            <a:ext cx="4608512" cy="79208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66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Деметра</a:t>
            </a:r>
            <a:endParaRPr kumimoji="0" lang="ru-RU" sz="66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3" name="Управляющая кнопка: назад 2">
            <a:hlinkClick r:id="rId2" action="ppaction://hlinksldjump" highlightClick="1"/>
          </p:cNvPr>
          <p:cNvSpPr/>
          <p:nvPr/>
        </p:nvSpPr>
        <p:spPr>
          <a:xfrm>
            <a:off x="1172046" y="5445224"/>
            <a:ext cx="864096" cy="504056"/>
          </a:xfrm>
          <a:prstGeom prst="actionButtonBackPrevious">
            <a:avLst/>
          </a:prstGeom>
          <a:solidFill>
            <a:srgbClr val="92D050"/>
          </a:solidFill>
          <a:ln>
            <a:solidFill>
              <a:srgbClr val="679E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040" y="279112"/>
            <a:ext cx="2994819" cy="5683150"/>
          </a:xfrm>
          <a:prstGeom prst="rect">
            <a:avLst/>
          </a:prstGeom>
        </p:spPr>
      </p:pic>
    </p:spTree>
    <p:extLst>
      <p:ext uri="{BB962C8B-B14F-4D97-AF65-F5344CB8AC3E}">
        <p14:creationId xmlns:p14="http://schemas.microsoft.com/office/powerpoint/2010/main" val="33003534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F:\сценарии\КАЗИНО\вспомогательное\uncertainty.jpg"/>
          <p:cNvPicPr>
            <a:picLocks noChangeAspect="1" noChangeArrowheads="1"/>
          </p:cNvPicPr>
          <p:nvPr/>
        </p:nvPicPr>
        <p:blipFill>
          <a:blip r:embed="rId2" cstate="print"/>
          <a:srcRect/>
          <a:stretch>
            <a:fillRect/>
          </a:stretch>
        </p:blipFill>
        <p:spPr bwMode="auto">
          <a:xfrm>
            <a:off x="5910729" y="3474029"/>
            <a:ext cx="2189663" cy="2599863"/>
          </a:xfrm>
          <a:prstGeom prst="rect">
            <a:avLst/>
          </a:prstGeom>
          <a:noFill/>
        </p:spPr>
      </p:pic>
      <p:sp>
        <p:nvSpPr>
          <p:cNvPr id="6" name="Заголовок 1"/>
          <p:cNvSpPr txBox="1">
            <a:spLocks/>
          </p:cNvSpPr>
          <p:nvPr/>
        </p:nvSpPr>
        <p:spPr>
          <a:xfrm>
            <a:off x="2123728" y="332656"/>
            <a:ext cx="5112568" cy="1185707"/>
          </a:xfrm>
          <a:prstGeom prst="rect">
            <a:avLst/>
          </a:prstGeom>
          <a:effectLst>
            <a:outerShdw blurRad="50800" dist="38100" dir="18900000" algn="bl" rotWithShape="0">
              <a:schemeClr val="tx1"/>
            </a:outerShdw>
          </a:effectLst>
        </p:spPr>
        <p:txBody>
          <a:bodyPr vert="horz" lIns="91440" tIns="45720" rIns="91440" bIns="45720" rtlCol="0" anchor="t">
            <a:noAutofit/>
          </a:bodyPr>
          <a:lstStyle>
            <a:lvl1pPr algn="l" defTabSz="914400" rtl="0" eaLnBrk="1" latinLnBrk="0" hangingPunct="1">
              <a:spcBef>
                <a:spcPct val="0"/>
              </a:spcBef>
              <a:buNone/>
              <a:defRPr sz="4000" b="1" kern="1200" cap="all">
                <a:solidFill>
                  <a:schemeClr val="tx1"/>
                </a:solidFill>
                <a:latin typeface="+mj-lt"/>
                <a:ea typeface="+mj-ea"/>
                <a:cs typeface="+mj-cs"/>
              </a:defRPr>
            </a:lvl1pPr>
          </a:lstStyle>
          <a:p>
            <a:pPr algn="ctr"/>
            <a:r>
              <a:rPr lang="ru-RU" sz="8000" spc="600" dirty="0" smtClean="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rPr>
              <a:t>2 </a:t>
            </a:r>
            <a:r>
              <a:rPr lang="ru-RU" sz="5400" spc="600" dirty="0" smtClean="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rPr>
              <a:t>раунд</a:t>
            </a:r>
            <a:endParaRPr lang="ru-RU" sz="5400" spc="600" dirty="0">
              <a:solidFill>
                <a:srgbClr val="008000"/>
              </a:solidFill>
              <a:effectLst>
                <a:outerShdw blurRad="38100" dist="38100" dir="2700000" algn="tl">
                  <a:srgbClr val="000000">
                    <a:alpha val="43137"/>
                  </a:srgbClr>
                </a:outerShdw>
              </a:effectLst>
              <a:latin typeface="Arial Black" panose="020B0A04020102020204" pitchFamily="34" charset="0"/>
              <a:cs typeface="Times New Roman" pitchFamily="18" charset="0"/>
            </a:endParaRPr>
          </a:p>
        </p:txBody>
      </p:sp>
      <p:sp>
        <p:nvSpPr>
          <p:cNvPr id="7" name="Заголовок 1"/>
          <p:cNvSpPr txBox="1">
            <a:spLocks/>
          </p:cNvSpPr>
          <p:nvPr/>
        </p:nvSpPr>
        <p:spPr>
          <a:xfrm>
            <a:off x="1043608" y="2060848"/>
            <a:ext cx="5227161" cy="1872208"/>
          </a:xfrm>
          <a:prstGeom prst="rect">
            <a:avLst/>
          </a:prstGeom>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6600" b="1" i="0" u="none" strike="noStrike" kern="1200" cap="small" normalizeH="0" baseline="0" noProof="0" dirty="0" smtClean="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«Как меня зовут?»</a:t>
            </a:r>
            <a:endParaRPr kumimoji="0" lang="ru-RU" sz="6600" b="1" i="0" u="none" strike="noStrike" kern="1200" cap="small" normalizeH="0" baseline="0" noProof="0" dirty="0">
              <a:ln>
                <a:noFill/>
              </a:ln>
              <a:solidFill>
                <a:srgbClr val="C00000"/>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endParaRPr>
          </a:p>
        </p:txBody>
      </p:sp>
      <p:sp>
        <p:nvSpPr>
          <p:cNvPr id="5" name="Прямоугольник 4"/>
          <p:cNvSpPr/>
          <p:nvPr/>
        </p:nvSpPr>
        <p:spPr>
          <a:xfrm>
            <a:off x="1352860" y="4212377"/>
            <a:ext cx="4566314" cy="584775"/>
          </a:xfrm>
          <a:prstGeom prst="rect">
            <a:avLst/>
          </a:prstGeom>
        </p:spPr>
        <p:txBody>
          <a:bodyPr wrap="none">
            <a:spAutoFit/>
          </a:bodyPr>
          <a:lstStyle/>
          <a:p>
            <a:pPr algn="ctr"/>
            <a:r>
              <a:rPr lang="ru-RU" sz="3200" b="1" dirty="0" smtClean="0">
                <a:solidFill>
                  <a:schemeClr val="tx2">
                    <a:lumMod val="50000"/>
                  </a:schemeClr>
                </a:solidFill>
                <a:latin typeface="Times New Roman" panose="02020603050405020304" pitchFamily="18" charset="0"/>
                <a:cs typeface="Times New Roman" panose="02020603050405020304" pitchFamily="18" charset="0"/>
              </a:rPr>
              <a:t>(Древнегреческие боги)</a:t>
            </a:r>
            <a:endParaRPr lang="ru-RU" sz="3200" b="1" dirty="0">
              <a:solidFill>
                <a:schemeClr val="tx2">
                  <a:lumMod val="50000"/>
                </a:schemeClr>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Скругленный прямоугольник 26"/>
          <p:cNvSpPr/>
          <p:nvPr/>
        </p:nvSpPr>
        <p:spPr>
          <a:xfrm>
            <a:off x="1000100" y="3734881"/>
            <a:ext cx="1906596" cy="1316473"/>
          </a:xfrm>
          <a:prstGeom prst="roundRect">
            <a:avLst/>
          </a:prstGeom>
          <a:gradFill flip="none" rotWithShape="1">
            <a:gsLst>
              <a:gs pos="0">
                <a:schemeClr val="accent2">
                  <a:lumMod val="20000"/>
                  <a:lumOff val="80000"/>
                </a:schemeClr>
              </a:gs>
              <a:gs pos="55000">
                <a:schemeClr val="accent2">
                  <a:lumMod val="40000"/>
                  <a:lumOff val="60000"/>
                </a:schemeClr>
              </a:gs>
              <a:gs pos="100000">
                <a:schemeClr val="accent2"/>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5" name="Группа 4"/>
          <p:cNvGrpSpPr/>
          <p:nvPr/>
        </p:nvGrpSpPr>
        <p:grpSpPr>
          <a:xfrm>
            <a:off x="4860032" y="3764224"/>
            <a:ext cx="1906596" cy="1316473"/>
            <a:chOff x="4976024" y="3764224"/>
            <a:chExt cx="1906596" cy="1316473"/>
          </a:xfrm>
        </p:grpSpPr>
        <p:sp>
          <p:nvSpPr>
            <p:cNvPr id="26" name="Скругленный прямоугольник 25"/>
            <p:cNvSpPr/>
            <p:nvPr/>
          </p:nvSpPr>
          <p:spPr>
            <a:xfrm>
              <a:off x="4976024" y="3764224"/>
              <a:ext cx="1906596" cy="1316473"/>
            </a:xfrm>
            <a:prstGeom prst="roundRect">
              <a:avLst/>
            </a:prstGeom>
            <a:gradFill flip="none" rotWithShape="1">
              <a:gsLst>
                <a:gs pos="0">
                  <a:schemeClr val="accent2">
                    <a:lumMod val="20000"/>
                    <a:lumOff val="80000"/>
                  </a:schemeClr>
                </a:gs>
                <a:gs pos="55000">
                  <a:schemeClr val="accent2">
                    <a:lumMod val="40000"/>
                    <a:lumOff val="60000"/>
                  </a:schemeClr>
                </a:gs>
                <a:gs pos="100000">
                  <a:schemeClr val="accent2"/>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5643570" y="3929066"/>
              <a:ext cx="571504" cy="1015663"/>
            </a:xfrm>
            <a:prstGeom prst="rect">
              <a:avLst/>
            </a:prstGeom>
            <a:noFill/>
          </p:spPr>
          <p:txBody>
            <a:bodyPr wrap="square" rtlCol="0">
              <a:spAutoFit/>
            </a:bodyPr>
            <a:lstStyle/>
            <a:p>
              <a:pPr algn="ctr"/>
              <a:r>
                <a:rPr lang="ru-RU" sz="6000" b="1" dirty="0" smtClean="0">
                  <a:latin typeface="Arial Black" pitchFamily="34" charset="0"/>
                </a:rPr>
                <a:t>4</a:t>
              </a:r>
              <a:endParaRPr lang="ru-RU" sz="6000" b="1" dirty="0">
                <a:latin typeface="Arial Black" pitchFamily="34" charset="0"/>
              </a:endParaRPr>
            </a:p>
          </p:txBody>
        </p:sp>
      </p:grpSp>
      <p:grpSp>
        <p:nvGrpSpPr>
          <p:cNvPr id="2" name="Группа 1"/>
          <p:cNvGrpSpPr/>
          <p:nvPr/>
        </p:nvGrpSpPr>
        <p:grpSpPr>
          <a:xfrm>
            <a:off x="4860032" y="1916832"/>
            <a:ext cx="1906596" cy="1316473"/>
            <a:chOff x="4860032" y="1916832"/>
            <a:chExt cx="1906596" cy="1316473"/>
          </a:xfrm>
        </p:grpSpPr>
        <p:sp>
          <p:nvSpPr>
            <p:cNvPr id="28" name="Скругленный прямоугольник 27"/>
            <p:cNvSpPr/>
            <p:nvPr/>
          </p:nvSpPr>
          <p:spPr>
            <a:xfrm>
              <a:off x="4860032" y="1916832"/>
              <a:ext cx="1906596" cy="1316473"/>
            </a:xfrm>
            <a:prstGeom prst="roundRect">
              <a:avLst/>
            </a:prstGeom>
            <a:gradFill flip="none" rotWithShape="1">
              <a:gsLst>
                <a:gs pos="0">
                  <a:schemeClr val="accent2">
                    <a:lumMod val="20000"/>
                    <a:lumOff val="80000"/>
                  </a:schemeClr>
                </a:gs>
                <a:gs pos="55000">
                  <a:schemeClr val="accent2">
                    <a:lumMod val="40000"/>
                    <a:lumOff val="60000"/>
                  </a:schemeClr>
                </a:gs>
                <a:gs pos="100000">
                  <a:schemeClr val="accent2"/>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TextBox 11"/>
            <p:cNvSpPr txBox="1"/>
            <p:nvPr/>
          </p:nvSpPr>
          <p:spPr>
            <a:xfrm>
              <a:off x="5527578" y="2071678"/>
              <a:ext cx="571504" cy="1015663"/>
            </a:xfrm>
            <a:prstGeom prst="rect">
              <a:avLst/>
            </a:prstGeom>
            <a:noFill/>
          </p:spPr>
          <p:txBody>
            <a:bodyPr wrap="square" rtlCol="0">
              <a:spAutoFit/>
            </a:bodyPr>
            <a:lstStyle/>
            <a:p>
              <a:pPr algn="ctr"/>
              <a:r>
                <a:rPr lang="ru-RU" sz="6000" b="1" dirty="0" smtClean="0">
                  <a:latin typeface="Arial Black" pitchFamily="34" charset="0"/>
                </a:rPr>
                <a:t>3</a:t>
              </a:r>
              <a:endParaRPr lang="ru-RU" sz="6000" b="1" dirty="0">
                <a:latin typeface="Arial Black" pitchFamily="34" charset="0"/>
              </a:endParaRPr>
            </a:p>
          </p:txBody>
        </p:sp>
      </p:grpSp>
      <p:sp>
        <p:nvSpPr>
          <p:cNvPr id="13" name="TextBox 12"/>
          <p:cNvSpPr txBox="1"/>
          <p:nvPr/>
        </p:nvSpPr>
        <p:spPr>
          <a:xfrm>
            <a:off x="1643042" y="3929066"/>
            <a:ext cx="571504" cy="1015663"/>
          </a:xfrm>
          <a:prstGeom prst="rect">
            <a:avLst/>
          </a:prstGeom>
          <a:noFill/>
        </p:spPr>
        <p:txBody>
          <a:bodyPr wrap="square" rtlCol="0">
            <a:spAutoFit/>
          </a:bodyPr>
          <a:lstStyle/>
          <a:p>
            <a:pPr algn="ctr"/>
            <a:r>
              <a:rPr lang="ru-RU" sz="6000" b="1" dirty="0" smtClean="0">
                <a:latin typeface="Arial Black" pitchFamily="34" charset="0"/>
              </a:rPr>
              <a:t>2</a:t>
            </a:r>
            <a:endParaRPr lang="ru-RU" sz="6000" b="1" dirty="0">
              <a:latin typeface="Arial Black" pitchFamily="34" charset="0"/>
            </a:endParaRPr>
          </a:p>
        </p:txBody>
      </p:sp>
      <p:sp>
        <p:nvSpPr>
          <p:cNvPr id="18" name="Управляющая кнопка: далее 17">
            <a:hlinkClick r:id="rId2" action="ppaction://hlinksldjump" highlightClick="1"/>
          </p:cNvPr>
          <p:cNvSpPr/>
          <p:nvPr/>
        </p:nvSpPr>
        <p:spPr>
          <a:xfrm>
            <a:off x="3143240" y="2285992"/>
            <a:ext cx="1000132" cy="642942"/>
          </a:xfrm>
          <a:prstGeom prst="actionButtonForwardNex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Управляющая кнопка: далее 18">
            <a:hlinkClick r:id="rId3" action="ppaction://hlinksldjump" highlightClick="1"/>
          </p:cNvPr>
          <p:cNvSpPr/>
          <p:nvPr/>
        </p:nvSpPr>
        <p:spPr>
          <a:xfrm>
            <a:off x="6948264" y="4071942"/>
            <a:ext cx="1000132" cy="642942"/>
          </a:xfrm>
          <a:prstGeom prst="actionButtonForwardNex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Управляющая кнопка: далее 19">
            <a:hlinkClick r:id="rId4" action="ppaction://hlinksldjump" highlightClick="1"/>
          </p:cNvPr>
          <p:cNvSpPr/>
          <p:nvPr/>
        </p:nvSpPr>
        <p:spPr>
          <a:xfrm>
            <a:off x="6948264" y="2285992"/>
            <a:ext cx="1000132" cy="642942"/>
          </a:xfrm>
          <a:prstGeom prst="actionButtonForwardNex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Управляющая кнопка: далее 20">
            <a:hlinkClick r:id="rId5" action="ppaction://hlinksldjump" highlightClick="1"/>
          </p:cNvPr>
          <p:cNvSpPr/>
          <p:nvPr/>
        </p:nvSpPr>
        <p:spPr>
          <a:xfrm>
            <a:off x="3214678" y="4071942"/>
            <a:ext cx="1000132" cy="642942"/>
          </a:xfrm>
          <a:prstGeom prst="actionButtonForwardNex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Скругленный прямоугольник 22"/>
          <p:cNvSpPr/>
          <p:nvPr/>
        </p:nvSpPr>
        <p:spPr>
          <a:xfrm>
            <a:off x="1000100" y="1913507"/>
            <a:ext cx="1906596" cy="1316473"/>
          </a:xfrm>
          <a:prstGeom prst="roundRect">
            <a:avLst/>
          </a:prstGeom>
          <a:gradFill flip="none" rotWithShape="1">
            <a:gsLst>
              <a:gs pos="0">
                <a:schemeClr val="accent2">
                  <a:lumMod val="20000"/>
                  <a:lumOff val="80000"/>
                </a:schemeClr>
              </a:gs>
              <a:gs pos="55000">
                <a:schemeClr val="accent2">
                  <a:lumMod val="40000"/>
                  <a:lumOff val="60000"/>
                </a:schemeClr>
              </a:gs>
              <a:gs pos="100000">
                <a:schemeClr val="accent2"/>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Управляющая кнопка: далее 24">
            <a:hlinkClick r:id="rId6" action="ppaction://hlinksldjump" highlightClick="1"/>
          </p:cNvPr>
          <p:cNvSpPr/>
          <p:nvPr/>
        </p:nvSpPr>
        <p:spPr>
          <a:xfrm>
            <a:off x="1214414" y="6215082"/>
            <a:ext cx="714380" cy="428628"/>
          </a:xfrm>
          <a:prstGeom prst="actionButtonForwardNext">
            <a:avLst/>
          </a:prstGeom>
          <a:solidFill>
            <a:srgbClr val="00B0F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1624232" y="2125305"/>
            <a:ext cx="571504" cy="1015663"/>
          </a:xfrm>
          <a:prstGeom prst="rect">
            <a:avLst/>
          </a:prstGeom>
          <a:noFill/>
        </p:spPr>
        <p:txBody>
          <a:bodyPr wrap="square" rtlCol="0">
            <a:spAutoFit/>
          </a:bodyPr>
          <a:lstStyle/>
          <a:p>
            <a:pPr algn="ctr"/>
            <a:r>
              <a:rPr lang="ru-RU" sz="6000" b="1" dirty="0" smtClean="0">
                <a:latin typeface="Arial Black" pitchFamily="34" charset="0"/>
              </a:rPr>
              <a:t>1</a:t>
            </a:r>
            <a:endParaRPr lang="ru-RU" sz="6000" b="1" dirty="0">
              <a:latin typeface="Arial Black" pitchFamily="34" charset="0"/>
            </a:endParaRPr>
          </a:p>
        </p:txBody>
      </p:sp>
      <p:sp>
        <p:nvSpPr>
          <p:cNvPr id="29" name="TextBox 28"/>
          <p:cNvSpPr txBox="1"/>
          <p:nvPr/>
        </p:nvSpPr>
        <p:spPr>
          <a:xfrm>
            <a:off x="1205827" y="357096"/>
            <a:ext cx="2643206" cy="769441"/>
          </a:xfrm>
          <a:prstGeom prst="rect">
            <a:avLst/>
          </a:prstGeom>
          <a:noFill/>
        </p:spPr>
        <p:txBody>
          <a:bodyPr wrap="square" rtlCol="0">
            <a:spAutoFit/>
          </a:bodyPr>
          <a:lstStyle/>
          <a:p>
            <a:r>
              <a:rPr lang="ru-RU" sz="4400" b="1" dirty="0" smtClean="0">
                <a:solidFill>
                  <a:srgbClr val="008000"/>
                </a:solidFill>
                <a:effectLst>
                  <a:outerShdw blurRad="38100" dist="38100" dir="2700000" algn="tl">
                    <a:srgbClr val="000000">
                      <a:alpha val="43137"/>
                    </a:srgbClr>
                  </a:outerShdw>
                </a:effectLst>
                <a:latin typeface="Arial Black" panose="020B0A04020102020204" pitchFamily="34" charset="0"/>
              </a:rPr>
              <a:t>2 раунд</a:t>
            </a:r>
            <a:endParaRPr lang="ru-RU" sz="4400" b="1" dirty="0">
              <a:solidFill>
                <a:srgbClr val="008000"/>
              </a:solidFill>
              <a:effectLst>
                <a:outerShdw blurRad="38100" dist="38100" dir="2700000" algn="tl">
                  <a:srgbClr val="000000">
                    <a:alpha val="43137"/>
                  </a:srgbClr>
                </a:outerShdw>
              </a:effectLst>
              <a:latin typeface="Arial Black" panose="020B0A04020102020204"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1">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xmlns="" name="Тема1" id="{3BF5D59F-11E9-4423-85AF-7E27F739098F}" vid="{DA3275A6-DE36-487E-B3F7-2AFF17603699}"/>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Тема1</Template>
  <TotalTime>1323</TotalTime>
  <Words>698</Words>
  <Application>Microsoft Office PowerPoint</Application>
  <PresentationFormat>Экран (4:3)</PresentationFormat>
  <Paragraphs>152</Paragraphs>
  <Slides>36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36</vt:i4>
      </vt:variant>
    </vt:vector>
  </HeadingPairs>
  <TitlesOfParts>
    <vt:vector size="37" baseType="lpstr">
      <vt:lpstr>Тема1</vt:lpstr>
      <vt:lpstr>Интеллектуальное  казино</vt:lpstr>
      <vt:lpstr>1 раунд</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Подведение  итогов</vt:lpstr>
      <vt:lpstr>Презентация PowerPoint</vt:lpstr>
      <vt:lpstr>Презентация PowerPoint</vt:lpstr>
      <vt:lpstr>Подведение  итогов</vt:lpstr>
      <vt:lpstr>Презентация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Интеллектуальное  казино осенняя сессия</dc:title>
  <dc:creator>Administraciya</dc:creator>
  <cp:lastModifiedBy>Женечка</cp:lastModifiedBy>
  <cp:revision>73</cp:revision>
  <dcterms:created xsi:type="dcterms:W3CDTF">2013-11-19T09:55:34Z</dcterms:created>
  <dcterms:modified xsi:type="dcterms:W3CDTF">2022-12-14T17:25:30Z</dcterms:modified>
</cp:coreProperties>
</file>