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63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178" y="44624"/>
            <a:ext cx="8280920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u="sng" dirty="0"/>
              <a:t>МБОУ СОШ № 34 </a:t>
            </a:r>
            <a:r>
              <a:rPr lang="ru-RU" u="sng" dirty="0" smtClean="0"/>
              <a:t>им. братьев Игнатовых </a:t>
            </a:r>
            <a:r>
              <a:rPr lang="ru-RU" u="sng" dirty="0" err="1" smtClean="0"/>
              <a:t>пгт</a:t>
            </a:r>
            <a:r>
              <a:rPr lang="ru-RU" u="sng" dirty="0"/>
              <a:t>. Джубга</a:t>
            </a:r>
            <a:endParaRPr lang="ru-RU" dirty="0"/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ШКОЛЬНЫЙ ИСТОРИКО-КРАЕВЕДЧЕСКИЙ МУЗЕЙ «ИСТОК» </a:t>
            </a:r>
          </a:p>
          <a:p>
            <a:r>
              <a:rPr lang="ru-RU" i="1" dirty="0"/>
              <a:t> </a:t>
            </a:r>
            <a:endParaRPr lang="ru-RU" dirty="0"/>
          </a:p>
          <a:p>
            <a:pPr algn="r"/>
            <a:r>
              <a:rPr lang="ru-RU" i="1" dirty="0"/>
              <a:t>«Любовь к Отчизне и любовь к людям - </a:t>
            </a:r>
            <a:endParaRPr lang="ru-RU" dirty="0"/>
          </a:p>
          <a:p>
            <a:pPr algn="r"/>
            <a:r>
              <a:rPr lang="ru-RU" i="1" dirty="0"/>
              <a:t>это два быстрых потока, которые, сливаясь, </a:t>
            </a:r>
            <a:endParaRPr lang="ru-RU" dirty="0"/>
          </a:p>
          <a:p>
            <a:pPr algn="r"/>
            <a:r>
              <a:rPr lang="ru-RU" i="1" dirty="0"/>
              <a:t>образуют могучую реку патриотизма» </a:t>
            </a:r>
            <a:endParaRPr lang="ru-RU" dirty="0"/>
          </a:p>
          <a:p>
            <a:pPr algn="r"/>
            <a:r>
              <a:rPr lang="ru-RU" i="1" dirty="0"/>
              <a:t>В.А. Сухомлинский</a:t>
            </a:r>
            <a:endParaRPr lang="ru-RU" dirty="0"/>
          </a:p>
        </p:txBody>
      </p:sp>
      <p:pic>
        <p:nvPicPr>
          <p:cNvPr id="5122" name="Picture 2" descr="F:\на конкурс музей\Музей\IMG_38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3" y="2276872"/>
            <a:ext cx="5796136" cy="386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на конкурс музей\Музей\фото музей\DSC_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649" y="4437112"/>
            <a:ext cx="3491880" cy="232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5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Краеведение и музееведение в системе образования являются традиционными и эффективными средствами обучения и воспитания у школьников патриотизма и любви к родному краю. </a:t>
            </a:r>
          </a:p>
        </p:txBody>
      </p:sp>
      <p:pic>
        <p:nvPicPr>
          <p:cNvPr id="6146" name="Picture 2" descr="F:\на конкурс музей\Музей\фото музей\DSC_01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190" y="3645024"/>
            <a:ext cx="4680012" cy="312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на конкурс музей\Музей\фото музей\IMG_38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1" y="1282935"/>
            <a:ext cx="4139952" cy="275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на конкурс музей\Музей\фото музей\IMG_38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20860"/>
            <a:ext cx="2478021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02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Музей располагает четырьмя залами: выставочный зал, где проходят выставки и тематические экскурсии, главный  экспозиционный зал, рабочий кабинет совета музея и  кабинет </a:t>
            </a:r>
            <a:r>
              <a:rPr lang="ru-RU" dirty="0" err="1"/>
              <a:t>кубановедения</a:t>
            </a:r>
            <a:r>
              <a:rPr lang="ru-RU" dirty="0"/>
              <a:t>. Общая площадь музея - 163,9 </a:t>
            </a:r>
            <a:r>
              <a:rPr lang="ru-RU" dirty="0" err="1"/>
              <a:t>кв.м</a:t>
            </a:r>
            <a:r>
              <a:rPr lang="ru-RU" dirty="0"/>
              <a:t>., площадь, занятая под экспозиции - 90,2 </a:t>
            </a:r>
            <a:r>
              <a:rPr lang="ru-RU" dirty="0" err="1"/>
              <a:t>кв.м</a:t>
            </a:r>
            <a:r>
              <a:rPr lang="ru-RU" dirty="0"/>
              <a:t>.</a:t>
            </a:r>
          </a:p>
        </p:txBody>
      </p:sp>
      <p:pic>
        <p:nvPicPr>
          <p:cNvPr id="1026" name="Picture 2" descr="F:\на конкурс музей\Музей\DSC_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60977"/>
            <a:ext cx="4675584" cy="293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на конкурс музей\Музей\фото музей\DSC_0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4" y="4518507"/>
            <a:ext cx="3384668" cy="225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на конкурс музей\Музей\фото музей\DSC_0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09564"/>
            <a:ext cx="3923928" cy="261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95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Оформлены стенды по истории Краснодарского </a:t>
            </a:r>
            <a:r>
              <a:rPr lang="ru-RU" dirty="0" smtClean="0"/>
              <a:t>края, истории поселка </a:t>
            </a:r>
            <a:r>
              <a:rPr lang="ru-RU" dirty="0"/>
              <a:t>и школы, где помещены копии архивных </a:t>
            </a:r>
            <a:r>
              <a:rPr lang="ru-RU" dirty="0" smtClean="0"/>
              <a:t>документов</a:t>
            </a:r>
            <a:endParaRPr lang="ru-RU" dirty="0"/>
          </a:p>
        </p:txBody>
      </p:sp>
      <p:pic>
        <p:nvPicPr>
          <p:cNvPr id="2050" name="Picture 2" descr="F:\на конкурс музей\Музей\DSC_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345854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на конкурс музей\Музей\IMG_38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003443"/>
            <a:ext cx="3047966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на конкурс музей\Музей\IMG_38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37836"/>
            <a:ext cx="4932040" cy="328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на конкурс музей\Музей\фото музей\IMG_38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01705"/>
            <a:ext cx="2843808" cy="189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18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В музее проводятся встречи с ветеранами, экскурсии, конкурсы,  викторины, классные часы, уроки </a:t>
            </a:r>
            <a:r>
              <a:rPr lang="ru-RU" dirty="0" err="1"/>
              <a:t>кубановедения</a:t>
            </a:r>
            <a:r>
              <a:rPr lang="ru-RU" dirty="0"/>
              <a:t>, вечера встреч выпускников и другие </a:t>
            </a:r>
            <a:r>
              <a:rPr lang="ru-RU" dirty="0" smtClean="0"/>
              <a:t>мероприятия</a:t>
            </a:r>
            <a:endParaRPr lang="ru-RU" dirty="0"/>
          </a:p>
        </p:txBody>
      </p:sp>
      <p:pic>
        <p:nvPicPr>
          <p:cNvPr id="3075" name="Picture 3" descr="F:\на конкурс музей\Музей\IMG_39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3182815" cy="264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на конкурс музей\Музей\IMG_38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534" y="1004804"/>
            <a:ext cx="4355841" cy="290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на конкурс музей\Музей\DSC_00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72883"/>
            <a:ext cx="3988311" cy="266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:\на конкурс музей\Музей\фото музей\IMG_38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64286"/>
            <a:ext cx="4139952" cy="275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03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16004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Более десяти лет поисково-исследовательская студия «Наследие» и  экспедиционный отряд «Краевед»  работали на месте  крушения самолёта и вели поиск имени  погибшего героя.</a:t>
            </a:r>
          </a:p>
          <a:p>
            <a:pPr algn="just"/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апреле 2015 были проведены окончательные исследовательские работы, которые принесли результаты поиска – найдены петлицы, а также детали самолёта  с индикационным номером, который позволил отыскать имя лётчика. Огромную  архивную работу провели участники   организации «Кубанский Плацдарм» под руководством Евгения </a:t>
            </a:r>
            <a:r>
              <a:rPr lang="ru-RU" altLang="ru-RU" sz="16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Парфирьева</a:t>
            </a:r>
            <a:endParaRPr lang="ru-RU" altLang="ru-RU" sz="16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Picture 2" descr="E:\кулиш\Кулиш в реглан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538" y="1772816"/>
            <a:ext cx="3326466" cy="3745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76056" y="5661248"/>
            <a:ext cx="3960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Кулиш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Иванович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лейтенант – геройски погиб, защищая Родину в районе с. Полковничье,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над горой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«Три брата» (1914-1942 </a:t>
            </a:r>
            <a:r>
              <a:rPr lang="ru-RU" alt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endParaRPr lang="ru-RU" sz="1600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6" t="11778" r="246" b="-11778"/>
          <a:stretch>
            <a:fillRect/>
          </a:stretch>
        </p:blipFill>
        <p:spPr>
          <a:xfrm>
            <a:off x="271574" y="1798388"/>
            <a:ext cx="2716250" cy="2307066"/>
          </a:xfrm>
          <a:prstGeom prst="rect">
            <a:avLst/>
          </a:prstGeom>
        </p:spPr>
      </p:pic>
      <p:pic>
        <p:nvPicPr>
          <p:cNvPr id="6" name="Рисунок 2" descr="http://kubplazdarm.tuapse.ru/images/LeshaK/samolet/kulish/i_0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475252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68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7"/>
            <a:ext cx="8424936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Создана программа краеведческой работы в рамках учебно-воспитательной деятельности. Она призвана помочь учащимся шире познакомиться с родным краем, глубже понять своеобразие истории и культуры, а также познакомиться с приемами собирательской и музейной работы через экскурсии, экспедиции, интересные встречи.</a:t>
            </a:r>
          </a:p>
        </p:txBody>
      </p:sp>
      <p:pic>
        <p:nvPicPr>
          <p:cNvPr id="4098" name="Picture 2" descr="F:\на конкурс музей\Музей\20150509_0958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31947"/>
            <a:ext cx="4017421" cy="225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на конкурс музей\Музей\фото музей\DSC_00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326" y="2564904"/>
            <a:ext cx="2862064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на конкурс музей\Музей\фото музей\IMG_38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1821784"/>
            <a:ext cx="3940691" cy="262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72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 ВСТРЕЧА ЖУКОВ\ветеранам\20161116_1101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96" y="3582545"/>
            <a:ext cx="5620979" cy="327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ФОТО ВСТРЕЧА ЖУКОВ\20161116_1119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458" y="0"/>
            <a:ext cx="5493514" cy="343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ФОТО ВСТРЕЧА ЖУКОВ\ветеранам\20161116_1044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39467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68332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76</TotalTime>
  <Words>239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2016-10-27T18:46:37Z</dcterms:created>
  <dcterms:modified xsi:type="dcterms:W3CDTF">2020-12-23T10:47:47Z</dcterms:modified>
</cp:coreProperties>
</file>