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73" r:id="rId6"/>
    <p:sldId id="272" r:id="rId7"/>
    <p:sldId id="275" r:id="rId8"/>
    <p:sldId id="276" r:id="rId9"/>
    <p:sldId id="259" r:id="rId10"/>
    <p:sldId id="283" r:id="rId11"/>
    <p:sldId id="261" r:id="rId12"/>
    <p:sldId id="262" r:id="rId13"/>
    <p:sldId id="284" r:id="rId14"/>
    <p:sldId id="285" r:id="rId15"/>
    <p:sldId id="265" r:id="rId16"/>
    <p:sldId id="286" r:id="rId17"/>
    <p:sldId id="277" r:id="rId18"/>
    <p:sldId id="267" r:id="rId19"/>
    <p:sldId id="268" r:id="rId20"/>
    <p:sldId id="269" r:id="rId21"/>
    <p:sldId id="270" r:id="rId22"/>
    <p:sldId id="271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D813F-00A6-4104-89A9-91D4A4AC4F04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4D9B-468F-4600-8AD9-8CF2F44D2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10.xml"/><Relationship Id="rId7" Type="http://schemas.openxmlformats.org/officeDocument/2006/relationships/slide" Target="slide1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Relationship Id="rId9" Type="http://schemas.openxmlformats.org/officeDocument/2006/relationships/slide" Target="slide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catalog-igr.ru/media/k2/items/cache/aa5045f13216477abf2a0e16a08acd59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5140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76672"/>
            <a:ext cx="8568952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Если путь на скорость поделить, то получим …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5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971600" y="4005064"/>
            <a:ext cx="7227070" cy="2361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42344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>
                <a:latin typeface="Monotype Corsiva" pitchFamily="66" charset="0"/>
              </a:rPr>
              <a:t>Эталоном этой единицы измерения с 1984 года является </a:t>
            </a:r>
            <a:r>
              <a:rPr lang="ru-RU" sz="4800" dirty="0" err="1">
                <a:latin typeface="Monotype Corsiva" pitchFamily="66" charset="0"/>
              </a:rPr>
              <a:t>платиново</a:t>
            </a:r>
            <a:r>
              <a:rPr lang="ru-RU" sz="4800" dirty="0">
                <a:latin typeface="Monotype Corsiva" pitchFamily="66" charset="0"/>
              </a:rPr>
              <a:t> – иридиевый цилиндр, хранящийся в международной палате мер и весов около Парижа в городе Севр</a:t>
            </a:r>
          </a:p>
        </p:txBody>
      </p:sp>
      <p:pic>
        <p:nvPicPr>
          <p:cNvPr id="6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2267744" y="4797152"/>
            <a:ext cx="5184576" cy="1693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9442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>
                <a:latin typeface="Monotype Corsiva" pitchFamily="66" charset="0"/>
              </a:rPr>
              <a:t>Прибор для измерения температуры воздуха </a:t>
            </a:r>
          </a:p>
        </p:txBody>
      </p:sp>
      <p:pic>
        <p:nvPicPr>
          <p:cNvPr id="4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1115616" y="3429000"/>
            <a:ext cx="7056784" cy="2305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8496944" cy="25853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Ученый, который первым указал существование явления инерции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5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611560" y="4005064"/>
            <a:ext cx="7875142" cy="257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76672"/>
            <a:ext cx="8424936" cy="258532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На какой по счету планете Солнечной системы находимся мы, если считать от Солнца?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5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504525" y="3891726"/>
            <a:ext cx="7955907" cy="2599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22182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>
                <a:latin typeface="Monotype Corsiva" pitchFamily="66" charset="0"/>
              </a:rPr>
              <a:t>Единица измерения массы драгоценных камней. </a:t>
            </a:r>
          </a:p>
        </p:txBody>
      </p:sp>
      <p:pic>
        <p:nvPicPr>
          <p:cNvPr id="4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1475656" y="3789040"/>
            <a:ext cx="617126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0648"/>
            <a:ext cx="8208912" cy="42473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Как называется явление, при котором происходит взаимное проникновение молекул одного вещества между молекулами другого?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5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2267744" y="4797152"/>
            <a:ext cx="5184576" cy="1693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Задачи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844824"/>
            <a:ext cx="331236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hlinkClick r:id="rId2" action="ppaction://hlinksldjump"/>
              </a:rPr>
              <a:t>1</a:t>
            </a:r>
            <a:endParaRPr lang="ru-RU" sz="7200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1844824"/>
            <a:ext cx="324036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hlinkClick r:id="rId3" action="ppaction://hlinksldjump"/>
              </a:rPr>
              <a:t>2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3212976"/>
            <a:ext cx="5256584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hlinkClick r:id="rId4" action="ppaction://hlinksldjump"/>
              </a:rPr>
              <a:t>3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4725144"/>
            <a:ext cx="331236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hlinkClick r:id="rId5" action="ppaction://hlinksldjump"/>
              </a:rPr>
              <a:t>4</a:t>
            </a:r>
            <a:endParaRPr lang="ru-RU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4725144"/>
            <a:ext cx="331236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hlinkClick r:id="rId6" action="ppaction://hlinksldjump"/>
              </a:rPr>
              <a:t>5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ribalych.ru/wp-content/uploads/2014/09/2092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776058"/>
            <a:ext cx="4320480" cy="30819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116632"/>
            <a:ext cx="7992888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Сможет ли дельфин проплыть 0,5 км за 10 минут, если он развивает скорость до 15 м/с?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m0-tub-ru.yandex.net/i?id=6fd108da48ba7e1fb024d853d4745567-l&amp;n=1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21000" b="22301"/>
          <a:stretch>
            <a:fillRect/>
          </a:stretch>
        </p:blipFill>
        <p:spPr bwMode="auto">
          <a:xfrm>
            <a:off x="179512" y="4104610"/>
            <a:ext cx="8784976" cy="27533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188640"/>
            <a:ext cx="7992888" cy="37856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С какой скоростью к нам приближается подводная лодка, если за 1 минуту она преодолела расстояние, равное 1,5 км? Ответ в м/с.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640960" cy="29523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dirty="0" smtClean="0"/>
              <a:t>ТРАНСФОРМАТОР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.imgur.com/SNjygza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509120"/>
            <a:ext cx="4893500" cy="23488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568952" cy="37856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Найдите дальность выстрела из автомата Калашникова, если пуля движется в течение 0,5 с со скоростью 1,6 км/с?  Ответ дайте в метрах.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38164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>
                <a:latin typeface="Monotype Corsiva" pitchFamily="66" charset="0"/>
              </a:rPr>
              <a:t>Колонна войск во время похода в течение 2 часов двигалась со скоростью 5 км/ч, затем прибавив темп, начали двигаться со скоростью 7 км/ч в течение 0,5 ч. Найдите весь путь, пройденный войском за все время движения. Ответ дайте в км. </a:t>
            </a:r>
          </a:p>
        </p:txBody>
      </p:sp>
      <p:pic>
        <p:nvPicPr>
          <p:cNvPr id="27650" name="Picture 2" descr="http://daypic.ru/wp-content/uploads/2012/04/27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2575" b="16248"/>
          <a:stretch>
            <a:fillRect/>
          </a:stretch>
        </p:blipFill>
        <p:spPr bwMode="auto">
          <a:xfrm>
            <a:off x="647050" y="3975994"/>
            <a:ext cx="8101414" cy="2765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fotodes.ru/upload/img133862937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3835" b="4612"/>
          <a:stretch>
            <a:fillRect/>
          </a:stretch>
        </p:blipFill>
        <p:spPr bwMode="auto">
          <a:xfrm>
            <a:off x="2123728" y="3298021"/>
            <a:ext cx="5184576" cy="35599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8712968" cy="30469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Найдите скорость корабля, выразив ее в узлах. Если известно, что за 30 минут движения корабль преодолел расстояние, равное 27 км.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900igr.net/datas/algebra/CHisla-na-koordinatnoj-prjamoj/0012-012-Fizkultminut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https://ds04.infourok.ru/uploads/ex/0bfc/00005a1b-3aa7768c/2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39552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ds02.infourok.ru/uploads/ex/1293/0002971a-56c0b5c8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ds03.infourok.ru/uploads/ex/0e00/0002a60f-7a00dc46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31640" y="908720"/>
          <a:ext cx="6624733" cy="3840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912"/>
                <a:gridCol w="1187262"/>
                <a:gridCol w="1224136"/>
                <a:gridCol w="1296144"/>
                <a:gridCol w="1224136"/>
                <a:gridCol w="129614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г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д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4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5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3600" dirty="0" smtClean="0"/>
                        <a:t>2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4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5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4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3600" dirty="0" smtClean="0"/>
                        <a:t>4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5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3600" dirty="0" smtClean="0"/>
                        <a:t>5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4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4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?</a:t>
                      </a:r>
                      <a:endParaRPr lang="ru-RU" sz="3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4" descr="https://im0-tub-ru.yandex.net/i?id=fc46b805f491255bcb3880a6f596377c&amp;n=33&amp;w=199&amp;h=150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31832" y="5718175"/>
            <a:ext cx="1512168" cy="113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bastion-karpenko.narod.ru/P-750_ris_01.jpg"/>
          <p:cNvPicPr>
            <a:picLocks noChangeAspect="1" noChangeArrowheads="1"/>
          </p:cNvPicPr>
          <p:nvPr/>
        </p:nvPicPr>
        <p:blipFill>
          <a:blip r:embed="rId2" cstate="print"/>
          <a:srcRect l="1963" r="9051"/>
          <a:stretch>
            <a:fillRect/>
          </a:stretch>
        </p:blipFill>
        <p:spPr bwMode="auto">
          <a:xfrm>
            <a:off x="-39423" y="0"/>
            <a:ext cx="9183423" cy="6858000"/>
          </a:xfrm>
          <a:prstGeom prst="rect">
            <a:avLst/>
          </a:prstGeom>
          <a:noFill/>
        </p:spPr>
      </p:pic>
      <p:pic>
        <p:nvPicPr>
          <p:cNvPr id="6" name="Picture 4" descr="http://vova1001.narod.ru/txt/sin1001/100111999999997/arrow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21061" t="9361" b="11074"/>
          <a:stretch>
            <a:fillRect/>
          </a:stretch>
        </p:blipFill>
        <p:spPr bwMode="auto">
          <a:xfrm>
            <a:off x="0" y="5661248"/>
            <a:ext cx="1331301" cy="1006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8" name="Picture 8" descr="http://i.imgur.com/dud09tL.jpg"/>
          <p:cNvPicPr>
            <a:picLocks noChangeAspect="1" noChangeArrowheads="1"/>
          </p:cNvPicPr>
          <p:nvPr/>
        </p:nvPicPr>
        <p:blipFill>
          <a:blip r:embed="rId2" cstate="print"/>
          <a:srcRect r="19151"/>
          <a:stretch>
            <a:fillRect/>
          </a:stretch>
        </p:blipFill>
        <p:spPr bwMode="auto">
          <a:xfrm>
            <a:off x="-65267" y="0"/>
            <a:ext cx="9212899" cy="6858001"/>
          </a:xfrm>
          <a:prstGeom prst="rect">
            <a:avLst/>
          </a:prstGeom>
          <a:noFill/>
        </p:spPr>
      </p:pic>
      <p:pic>
        <p:nvPicPr>
          <p:cNvPr id="8" name="Picture 4" descr="http://vova1001.narod.ru/txt/sin1001/100111999999997/arrow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21061" t="9361" b="11074"/>
          <a:stretch>
            <a:fillRect/>
          </a:stretch>
        </p:blipFill>
        <p:spPr bwMode="auto">
          <a:xfrm>
            <a:off x="179512" y="5851602"/>
            <a:ext cx="1331301" cy="1006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livekuban.ru/upload/iblock/55c/naruto_whirlpools_taken_4_21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71" y="0"/>
            <a:ext cx="9150672" cy="6858000"/>
          </a:xfrm>
          <a:prstGeom prst="rect">
            <a:avLst/>
          </a:prstGeom>
          <a:noFill/>
        </p:spPr>
      </p:pic>
      <p:pic>
        <p:nvPicPr>
          <p:cNvPr id="5" name="Picture 4" descr="http://vova1001.narod.ru/txt/sin1001/100111999999997/arrow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21061" t="9361" b="11074"/>
          <a:stretch>
            <a:fillRect/>
          </a:stretch>
        </p:blipFill>
        <p:spPr bwMode="auto">
          <a:xfrm>
            <a:off x="0" y="5851602"/>
            <a:ext cx="1331301" cy="1006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gfons.com/uploads/water/water_texture2371.jpg"/>
          <p:cNvPicPr>
            <a:picLocks noChangeAspect="1" noChangeArrowheads="1"/>
          </p:cNvPicPr>
          <p:nvPr/>
        </p:nvPicPr>
        <p:blipFill>
          <a:blip r:embed="rId2" cstate="print"/>
          <a:srcRect l="12136"/>
          <a:stretch>
            <a:fillRect/>
          </a:stretch>
        </p:blipFill>
        <p:spPr bwMode="auto">
          <a:xfrm>
            <a:off x="0" y="-110515"/>
            <a:ext cx="9144000" cy="6968515"/>
          </a:xfrm>
          <a:prstGeom prst="rect">
            <a:avLst/>
          </a:prstGeom>
          <a:noFill/>
        </p:spPr>
      </p:pic>
      <p:pic>
        <p:nvPicPr>
          <p:cNvPr id="5" name="Picture 4" descr="http://vova1001.narod.ru/txt/sin1001/100111999999997/arrowleft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21061" t="9361" b="11074"/>
          <a:stretch>
            <a:fillRect/>
          </a:stretch>
        </p:blipFill>
        <p:spPr bwMode="auto">
          <a:xfrm>
            <a:off x="0" y="5661248"/>
            <a:ext cx="1331301" cy="10063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latin typeface="Monotype Corsiva" pitchFamily="66" charset="0"/>
              </a:rPr>
              <a:t>Задания 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628800"/>
            <a:ext cx="216024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2" action="ppaction://hlinksldjump"/>
              </a:rPr>
              <a:t>1</a:t>
            </a:r>
            <a:endParaRPr lang="ru-RU" sz="5400" dirty="0"/>
          </a:p>
        </p:txBody>
      </p:sp>
      <p:sp>
        <p:nvSpPr>
          <p:cNvPr id="5" name="TextBox 4">
            <a:hlinkClick r:id="" action="ppaction://noaction"/>
          </p:cNvPr>
          <p:cNvSpPr txBox="1"/>
          <p:nvPr/>
        </p:nvSpPr>
        <p:spPr>
          <a:xfrm>
            <a:off x="3419872" y="1628800"/>
            <a:ext cx="201622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3" action="ppaction://hlinksldjump"/>
              </a:rPr>
              <a:t>2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1628800"/>
            <a:ext cx="194421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4" action="ppaction://hlinksldjump"/>
              </a:rPr>
              <a:t>3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140968"/>
            <a:ext cx="381642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5" action="ppaction://hlinksldjump"/>
              </a:rPr>
              <a:t>4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3140968"/>
            <a:ext cx="403244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6" action="ppaction://hlinksldjump"/>
              </a:rPr>
              <a:t>5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4725144"/>
            <a:ext cx="230425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7" action="ppaction://hlinksldjump"/>
              </a:rPr>
              <a:t>6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4725144"/>
            <a:ext cx="252028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8" action="ppaction://hlinksldjump"/>
              </a:rPr>
              <a:t>7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4725144"/>
            <a:ext cx="230425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hlinkClick r:id="rId9" action="ppaction://hlinksldjump"/>
              </a:rPr>
              <a:t>8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ngimg.com/uploads/submarine/submarine_PNG68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3172" t="6724" b="37036"/>
          <a:stretch>
            <a:fillRect/>
          </a:stretch>
        </p:blipFill>
        <p:spPr bwMode="auto">
          <a:xfrm>
            <a:off x="1475656" y="3789040"/>
            <a:ext cx="6171266" cy="20162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914400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Monotype Corsiva" pitchFamily="66" charset="0"/>
              </a:rPr>
              <a:t>Назовите агрегатное состояние вещества, меняющее форму, но не объем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284</Words>
  <Application>Microsoft Office PowerPoint</Application>
  <PresentationFormat>Экран (4:3)</PresentationFormat>
  <Paragraphs>64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ТРАНСФОРМАТОР</vt:lpstr>
      <vt:lpstr>Слайд 3</vt:lpstr>
      <vt:lpstr>Слайд 4</vt:lpstr>
      <vt:lpstr>Слайд 5</vt:lpstr>
      <vt:lpstr>Слайд 6</vt:lpstr>
      <vt:lpstr>Слайд 7</vt:lpstr>
      <vt:lpstr>Задания </vt:lpstr>
      <vt:lpstr>Слайд 9</vt:lpstr>
      <vt:lpstr>Слайд 10</vt:lpstr>
      <vt:lpstr>Эталоном этой единицы измерения с 1984 года является платиново – иридиевый цилиндр, хранящийся в международной палате мер и весов около Парижа в городе Севр</vt:lpstr>
      <vt:lpstr>Прибор для измерения температуры воздуха </vt:lpstr>
      <vt:lpstr>Слайд 13</vt:lpstr>
      <vt:lpstr>Слайд 14</vt:lpstr>
      <vt:lpstr>Единица измерения массы драгоценных камней. </vt:lpstr>
      <vt:lpstr>Слайд 16</vt:lpstr>
      <vt:lpstr>Задачи</vt:lpstr>
      <vt:lpstr>Слайд 18</vt:lpstr>
      <vt:lpstr>Слайд 19</vt:lpstr>
      <vt:lpstr>Слайд 20</vt:lpstr>
      <vt:lpstr>Колонна войск во время похода в течение 2 часов двигалась со скоростью 5 км/ч, затем прибавив темп, начали двигаться со скоростью 7 км/ч в течение 0,5 ч. Найдите весь путь, пройденный войском за все время движения. Ответ дайте в км. </vt:lpstr>
      <vt:lpstr>Слайд 22</vt:lpstr>
      <vt:lpstr>Слайд 23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Морской бой</dc:title>
  <dc:creator>User</dc:creator>
  <cp:lastModifiedBy>User</cp:lastModifiedBy>
  <cp:revision>24</cp:revision>
  <dcterms:created xsi:type="dcterms:W3CDTF">2018-10-28T13:31:54Z</dcterms:created>
  <dcterms:modified xsi:type="dcterms:W3CDTF">2018-10-28T18:04:47Z</dcterms:modified>
</cp:coreProperties>
</file>