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7772400" cy="10058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64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C01A0ADD-E9E3-4BCB-87AF-03895E11C036}" type="datetime">
              <a:rPr lang="en-US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10/28/2021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09525B85-4F96-4E19-B462-206E182073CC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6B18385B-EAFC-49A4-9EAD-A1780F482103}" type="datetime">
              <a:rPr lang="en-US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10/28/2021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31F99A8E-90F6-4D9B-AE54-AA9DDD76800A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395280" y="620640"/>
            <a:ext cx="8569080" cy="259200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i="1" strike="noStrike" spc="-1">
                <a:solidFill>
                  <a:srgbClr val="7030A0"/>
                </a:solidFill>
                <a:latin typeface="Arial"/>
              </a:rPr>
              <a:t>Мастер – класс</a:t>
            </a:r>
            <a:br/>
            <a:r>
              <a:rPr lang="ru-RU" sz="5400" b="1" i="1" strike="noStrike" spc="-1">
                <a:solidFill>
                  <a:srgbClr val="7030A0"/>
                </a:solidFill>
                <a:latin typeface="Arial"/>
              </a:rPr>
              <a:t>«Говорящие куклы»</a:t>
            </a:r>
            <a:endParaRPr lang="ru-RU" sz="5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611280" y="2708280"/>
            <a:ext cx="7489440" cy="2518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lang="en-US" sz="1800" b="0" strike="noStrike" spc="-1" dirty="0" err="1">
                <a:solidFill>
                  <a:srgbClr val="000000"/>
                </a:solidFill>
                <a:latin typeface="Arial"/>
              </a:rPr>
              <a:t>Подготовила</a:t>
            </a:r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: </a:t>
            </a:r>
            <a:endParaRPr lang="en-US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79"/>
              </a:spcBef>
            </a:pPr>
            <a:r>
              <a:rPr lang="ru-RU" spc="-1" dirty="0">
                <a:solidFill>
                  <a:srgbClr val="000000"/>
                </a:solidFill>
                <a:latin typeface="Arial"/>
              </a:rPr>
              <a:t>Воспитатель</a:t>
            </a:r>
          </a:p>
          <a:p>
            <a:pPr algn="ctr">
              <a:lnSpc>
                <a:spcPct val="100000"/>
              </a:lnSpc>
              <a:spcBef>
                <a:spcPts val="479"/>
              </a:spcBef>
            </a:pPr>
            <a:r>
              <a:rPr lang="ru-RU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400" spc="-1" dirty="0">
                <a:solidFill>
                  <a:srgbClr val="000000"/>
                </a:solidFill>
              </a:rPr>
              <a:t> </a:t>
            </a:r>
            <a:r>
              <a:rPr lang="en-US" b="1" i="1" spc="-1" dirty="0" err="1">
                <a:solidFill>
                  <a:srgbClr val="000000"/>
                </a:solidFill>
              </a:rPr>
              <a:t>Хлопотина</a:t>
            </a:r>
            <a:r>
              <a:rPr lang="en-US" b="1" i="1" spc="-1" dirty="0">
                <a:solidFill>
                  <a:srgbClr val="000000"/>
                </a:solidFill>
              </a:rPr>
              <a:t> </a:t>
            </a:r>
            <a:endParaRPr lang="ru-RU" b="1" i="1" spc="-1" dirty="0">
              <a:solidFill>
                <a:srgbClr val="000000"/>
              </a:solidFill>
            </a:endParaRPr>
          </a:p>
          <a:p>
            <a:pPr algn="ctr">
              <a:lnSpc>
                <a:spcPct val="100000"/>
              </a:lnSpc>
              <a:spcBef>
                <a:spcPts val="479"/>
              </a:spcBef>
            </a:pPr>
            <a:r>
              <a:rPr lang="en-US" b="1" i="1" spc="-1" dirty="0">
                <a:solidFill>
                  <a:srgbClr val="000000"/>
                </a:solidFill>
              </a:rPr>
              <a:t>Н</a:t>
            </a:r>
            <a:r>
              <a:rPr lang="ru-RU" b="1" i="1" spc="-1" dirty="0" err="1">
                <a:solidFill>
                  <a:srgbClr val="000000"/>
                </a:solidFill>
              </a:rPr>
              <a:t>адежда</a:t>
            </a:r>
            <a:r>
              <a:rPr lang="ru-RU" b="1" i="1" spc="-1" dirty="0">
                <a:solidFill>
                  <a:srgbClr val="000000"/>
                </a:solidFill>
              </a:rPr>
              <a:t> Анатольевна</a:t>
            </a:r>
            <a:endParaRPr lang="ru-RU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79"/>
              </a:spcBef>
            </a:pPr>
            <a:r>
              <a:rPr lang="ru-RU" spc="-1" dirty="0">
                <a:solidFill>
                  <a:srgbClr val="000000"/>
                </a:solidFill>
                <a:latin typeface="Arial"/>
              </a:rPr>
              <a:t>МДОУ «Детский сад №4»</a:t>
            </a:r>
          </a:p>
          <a:p>
            <a:pPr algn="ctr">
              <a:lnSpc>
                <a:spcPct val="100000"/>
              </a:lnSpc>
              <a:spcBef>
                <a:spcPts val="479"/>
              </a:spcBef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</a:rPr>
              <a:t>п. </a:t>
            </a:r>
            <a:r>
              <a:rPr lang="ru-RU" sz="1800" b="0" strike="noStrike" spc="-1" dirty="0" err="1">
                <a:solidFill>
                  <a:srgbClr val="000000"/>
                </a:solidFill>
                <a:latin typeface="Arial"/>
              </a:rPr>
              <a:t>Новогорелово</a:t>
            </a:r>
            <a:r>
              <a:rPr lang="ru-RU" sz="1800" b="0" strike="noStrike" spc="-1" dirty="0">
                <a:solidFill>
                  <a:srgbClr val="000000"/>
                </a:solidFill>
                <a:latin typeface="Arial"/>
              </a:rPr>
              <a:t>, Ломоносовский район </a:t>
            </a:r>
          </a:p>
          <a:p>
            <a:pPr algn="ctr">
              <a:lnSpc>
                <a:spcPct val="100000"/>
              </a:lnSpc>
              <a:spcBef>
                <a:spcPts val="479"/>
              </a:spcBef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</a:rPr>
              <a:t>Ленинградская область </a:t>
            </a:r>
          </a:p>
          <a:p>
            <a:pPr algn="ctr">
              <a:lnSpc>
                <a:spcPct val="100000"/>
              </a:lnSpc>
              <a:spcBef>
                <a:spcPts val="360"/>
              </a:spcBef>
            </a:pPr>
            <a:endParaRPr lang="en-US" sz="2400" b="0" strike="noStrike" spc="-1" dirty="0">
              <a:latin typeface="Arial"/>
            </a:endParaRP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9933FF"/>
                </a:solidFill>
                <a:latin typeface="Arial"/>
              </a:rPr>
              <a:t>Из заготовок черного и белого цвета вырезаем зрачки.</a:t>
            </a:r>
            <a:endParaRPr lang="ru-RU" sz="4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" name="Picture 5" descr="IMG_20151012_164937"/>
          <p:cNvPicPr/>
          <p:nvPr/>
        </p:nvPicPr>
        <p:blipFill>
          <a:blip r:embed="rId2" cstate="print"/>
          <a:stretch/>
        </p:blipFill>
        <p:spPr>
          <a:xfrm>
            <a:off x="1332000" y="1700280"/>
            <a:ext cx="6606720" cy="49557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9933FF"/>
                </a:solidFill>
                <a:latin typeface="Arial"/>
              </a:rPr>
              <a:t>Белый наклеиваем на черный</a:t>
            </a:r>
            <a:r>
              <a:rPr lang="ru-RU" sz="4000" b="1" i="1" strike="noStrike" spc="-1">
                <a:solidFill>
                  <a:srgbClr val="9933FF"/>
                </a:solidFill>
                <a:latin typeface="Calibri"/>
              </a:rPr>
              <a:t>.</a:t>
            </a:r>
            <a:endParaRPr lang="ru-RU" sz="4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4" name="Picture 5" descr="IMG_20151012_165118"/>
          <p:cNvPicPr/>
          <p:nvPr/>
        </p:nvPicPr>
        <p:blipFill>
          <a:blip r:embed="rId2" cstate="print"/>
          <a:stretch/>
        </p:blipFill>
        <p:spPr>
          <a:xfrm>
            <a:off x="1187280" y="1484280"/>
            <a:ext cx="6614640" cy="49604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9933FF"/>
                </a:solidFill>
                <a:latin typeface="Arial"/>
              </a:rPr>
              <a:t>Приклеиваем зрачки к глазам</a:t>
            </a:r>
            <a:r>
              <a:rPr lang="ru-RU" sz="4000" b="0" strike="noStrike" spc="-1">
                <a:solidFill>
                  <a:srgbClr val="000000"/>
                </a:solidFill>
                <a:latin typeface="Arial"/>
              </a:rPr>
              <a:t>.</a:t>
            </a:r>
          </a:p>
        </p:txBody>
      </p:sp>
      <p:pic>
        <p:nvPicPr>
          <p:cNvPr id="106" name="Picture 4" descr="IMG_20151012_165446"/>
          <p:cNvPicPr/>
          <p:nvPr/>
        </p:nvPicPr>
        <p:blipFill>
          <a:blip r:embed="rId2" cstate="print"/>
          <a:stretch/>
        </p:blipFill>
        <p:spPr>
          <a:xfrm>
            <a:off x="1187280" y="1484280"/>
            <a:ext cx="6300360" cy="47257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i="1" strike="noStrike" spc="-1">
                <a:solidFill>
                  <a:srgbClr val="9933FF"/>
                </a:solidFill>
                <a:latin typeface="Arial"/>
              </a:rPr>
              <a:t>Приклеиваем глаза к основной заготовке.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8" name="Picture 5" descr="IMG_20151012_165618"/>
          <p:cNvPicPr/>
          <p:nvPr/>
        </p:nvPicPr>
        <p:blipFill>
          <a:blip r:embed="rId2" cstate="print"/>
          <a:stretch/>
        </p:blipFill>
        <p:spPr>
          <a:xfrm>
            <a:off x="1332000" y="1628640"/>
            <a:ext cx="6697440" cy="50223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9933FF"/>
                </a:solidFill>
                <a:latin typeface="Arial"/>
              </a:rPr>
              <a:t>Черным фломастером рисуем ноздри нашей змейке.</a:t>
            </a:r>
            <a:endParaRPr lang="ru-RU" sz="4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0" name="Picture 4" descr="IMG_20151012_165736"/>
          <p:cNvPicPr/>
          <p:nvPr/>
        </p:nvPicPr>
        <p:blipFill>
          <a:blip r:embed="rId2" cstate="print"/>
          <a:stretch/>
        </p:blipFill>
        <p:spPr>
          <a:xfrm>
            <a:off x="1332000" y="1398600"/>
            <a:ext cx="6552720" cy="49161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9933FF"/>
                </a:solidFill>
                <a:latin typeface="Arial"/>
              </a:rPr>
              <a:t>Из заготовки розового цвета вырезаем полоску (1 см).</a:t>
            </a:r>
            <a:endParaRPr lang="ru-RU" sz="4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" name="Picture 4" descr="IMG_20151012_165827"/>
          <p:cNvPicPr/>
          <p:nvPr/>
        </p:nvPicPr>
        <p:blipFill>
          <a:blip r:embed="rId2" cstate="print"/>
          <a:stretch/>
        </p:blipFill>
        <p:spPr>
          <a:xfrm>
            <a:off x="1547640" y="1500120"/>
            <a:ext cx="6408360" cy="48081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9933FF"/>
                </a:solidFill>
                <a:latin typeface="Arial"/>
              </a:rPr>
              <a:t>Посередине полоски делаем гармошку</a:t>
            </a:r>
            <a:r>
              <a:rPr lang="ru-RU" sz="4000" b="0" strike="noStrike" spc="-1">
                <a:solidFill>
                  <a:srgbClr val="000000"/>
                </a:solidFill>
                <a:latin typeface="Arial"/>
              </a:rPr>
              <a:t>.</a:t>
            </a:r>
          </a:p>
        </p:txBody>
      </p:sp>
      <p:pic>
        <p:nvPicPr>
          <p:cNvPr id="114" name="Picture 4" descr="IMG_20151012_165901"/>
          <p:cNvPicPr/>
          <p:nvPr/>
        </p:nvPicPr>
        <p:blipFill>
          <a:blip r:embed="rId2" cstate="print"/>
          <a:stretch/>
        </p:blipFill>
        <p:spPr>
          <a:xfrm>
            <a:off x="1332000" y="1432080"/>
            <a:ext cx="6695640" cy="50209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9933FF"/>
                </a:solidFill>
                <a:latin typeface="Arial"/>
              </a:rPr>
              <a:t>Приклеиваем язык к основной заготовке.</a:t>
            </a:r>
            <a:endParaRPr lang="ru-RU" sz="4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6" name="Picture 4" descr="IMG_20151012_170004"/>
          <p:cNvPicPr/>
          <p:nvPr/>
        </p:nvPicPr>
        <p:blipFill>
          <a:blip r:embed="rId2" cstate="print"/>
          <a:stretch/>
        </p:blipFill>
        <p:spPr>
          <a:xfrm>
            <a:off x="1403280" y="1411200"/>
            <a:ext cx="6624360" cy="49701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i="1" strike="noStrike" spc="-1">
                <a:solidFill>
                  <a:srgbClr val="9933FF"/>
                </a:solidFill>
                <a:latin typeface="Arial"/>
              </a:rPr>
              <a:t>Змейка готова!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8" name="Picture 4" descr="IMG_20151012_170050"/>
          <p:cNvPicPr/>
          <p:nvPr/>
        </p:nvPicPr>
        <p:blipFill>
          <a:blip r:embed="rId2" cstate="print"/>
          <a:stretch/>
        </p:blipFill>
        <p:spPr>
          <a:xfrm>
            <a:off x="2627280" y="1268280"/>
            <a:ext cx="3922200" cy="52290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611280" y="1700280"/>
            <a:ext cx="7705440" cy="1990440"/>
          </a:xfrm>
          <a:custGeom>
            <a:avLst/>
            <a:gdLst/>
            <a:ahLst/>
            <a:cxnLst/>
            <a:rect l="0" t="0" r="r" b="b"/>
            <a:pathLst>
              <a:path w="21406" h="5531">
                <a:moveTo>
                  <a:pt x="0" y="0"/>
                </a:moveTo>
                <a:lnTo>
                  <a:pt x="21405" y="0"/>
                </a:lnTo>
                <a:moveTo>
                  <a:pt x="0" y="5530"/>
                </a:moveTo>
                <a:lnTo>
                  <a:pt x="21405" y="5530"/>
                </a:lnTo>
              </a:path>
            </a:pathLst>
          </a:custGeom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Ctr="1">
            <a:prstTxWarp prst="textPlain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3600" b="0" strike="noStrike" spc="-1">
                <a:solidFill>
                  <a:srgbClr val="E81766"/>
                </a:solidFill>
                <a:latin typeface="Arial"/>
              </a:rPr>
              <a:t>Спасибо за внимание!</a:t>
            </a:r>
            <a:endParaRPr lang="en-US" sz="36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i="1" strike="noStrike" spc="-1">
                <a:solidFill>
                  <a:srgbClr val="9933FF"/>
                </a:solidFill>
                <a:latin typeface="Calibri"/>
              </a:rPr>
              <a:t>Для работы потребуется: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TextShape 2"/>
          <p:cNvSpPr txBox="1"/>
          <p:nvPr/>
        </p:nvSpPr>
        <p:spPr>
          <a:xfrm>
            <a:off x="2050920" y="1600200"/>
            <a:ext cx="6635520" cy="45255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4000" b="0" strike="noStrike" spc="-1">
                <a:solidFill>
                  <a:srgbClr val="000000"/>
                </a:solidFill>
                <a:latin typeface="Calibri"/>
              </a:rPr>
              <a:t>Цветная двухсторонняя бумага</a:t>
            </a:r>
          </a:p>
          <a:p>
            <a:pPr marL="343080" indent="-3427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4000" b="0" strike="noStrike" spc="-1">
                <a:solidFill>
                  <a:srgbClr val="000000"/>
                </a:solidFill>
                <a:latin typeface="Calibri"/>
              </a:rPr>
              <a:t>Ножницы</a:t>
            </a:r>
          </a:p>
          <a:p>
            <a:pPr marL="343080" indent="-3427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4000" b="0" strike="noStrike" spc="-1">
                <a:solidFill>
                  <a:srgbClr val="000000"/>
                </a:solidFill>
                <a:latin typeface="Calibri"/>
              </a:rPr>
              <a:t>Клей</a:t>
            </a:r>
          </a:p>
          <a:p>
            <a:pPr marL="343080" indent="-3427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4000" b="0" strike="noStrike" spc="-1">
                <a:solidFill>
                  <a:srgbClr val="000000"/>
                </a:solidFill>
                <a:latin typeface="Calibri"/>
              </a:rPr>
              <a:t>Простой карандаш</a:t>
            </a: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i="1" strike="noStrike" spc="-1">
                <a:solidFill>
                  <a:srgbClr val="9933FF"/>
                </a:solidFill>
                <a:latin typeface="Calibri"/>
              </a:rPr>
              <a:t>Подготовим заготовки из цветной бумаги</a:t>
            </a:r>
            <a:r>
              <a:rPr lang="ru-RU" sz="4400" b="1" i="1" strike="noStrike" spc="-1">
                <a:solidFill>
                  <a:srgbClr val="7030A0"/>
                </a:solidFill>
                <a:latin typeface="Calibri"/>
              </a:rPr>
              <a:t>.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7" name="Picture 5" descr="IMG_20151012_162628"/>
          <p:cNvPicPr/>
          <p:nvPr/>
        </p:nvPicPr>
        <p:blipFill>
          <a:blip r:embed="rId2" cstate="print"/>
          <a:stretch/>
        </p:blipFill>
        <p:spPr>
          <a:xfrm>
            <a:off x="3780000" y="1628640"/>
            <a:ext cx="4968360" cy="4520880"/>
          </a:xfrm>
          <a:prstGeom prst="rect">
            <a:avLst/>
          </a:prstGeom>
          <a:ln w="9360">
            <a:noFill/>
          </a:ln>
        </p:spPr>
      </p:pic>
      <p:pic>
        <p:nvPicPr>
          <p:cNvPr id="88" name="Picture 6" descr="IMG_20151012_162701"/>
          <p:cNvPicPr/>
          <p:nvPr/>
        </p:nvPicPr>
        <p:blipFill>
          <a:blip r:embed="rId3" cstate="print"/>
          <a:stretch/>
        </p:blipFill>
        <p:spPr>
          <a:xfrm>
            <a:off x="684360" y="1628640"/>
            <a:ext cx="4368600" cy="45367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468360" y="41436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i="1" strike="noStrike" spc="-1">
                <a:solidFill>
                  <a:srgbClr val="9933FF"/>
                </a:solidFill>
                <a:latin typeface="Arial"/>
              </a:rPr>
              <a:t>Лист А-4 делим вдоль на три равные части и складываем</a:t>
            </a:r>
            <a:r>
              <a:rPr lang="ru-RU" sz="4400" b="1" i="1" strike="noStrike" spc="-1">
                <a:solidFill>
                  <a:srgbClr val="9933FF"/>
                </a:solidFill>
                <a:latin typeface="Calibri"/>
              </a:rPr>
              <a:t>.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0" name="Picture 5" descr="IMG_20151012_162912"/>
          <p:cNvPicPr/>
          <p:nvPr/>
        </p:nvPicPr>
        <p:blipFill>
          <a:blip r:embed="rId2" cstate="print"/>
          <a:stretch/>
        </p:blipFill>
        <p:spPr>
          <a:xfrm>
            <a:off x="1835280" y="1916280"/>
            <a:ext cx="5976720" cy="46908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i="1" strike="noStrike" spc="-1">
                <a:solidFill>
                  <a:srgbClr val="9933FF"/>
                </a:solidFill>
                <a:latin typeface="Arial"/>
              </a:rPr>
              <a:t>Получился прямоугольник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" name="Picture 5" descr="IMG_20151012_162931"/>
          <p:cNvPicPr/>
          <p:nvPr/>
        </p:nvPicPr>
        <p:blipFill>
          <a:blip r:embed="rId2" cstate="print"/>
          <a:stretch/>
        </p:blipFill>
        <p:spPr>
          <a:xfrm>
            <a:off x="1332000" y="1413000"/>
            <a:ext cx="6695640" cy="50209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i="1" strike="noStrike" spc="-1">
                <a:solidFill>
                  <a:srgbClr val="9933FF"/>
                </a:solidFill>
                <a:latin typeface="Arial"/>
              </a:rPr>
              <a:t>Прямоугольник складываем пополам</a:t>
            </a:r>
            <a:r>
              <a:rPr lang="ru-RU" sz="4400" b="1" i="1" strike="noStrike" spc="-1">
                <a:solidFill>
                  <a:srgbClr val="9933FF"/>
                </a:solidFill>
                <a:latin typeface="Calibri"/>
              </a:rPr>
              <a:t>.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4" name="Picture 5" descr="IMG_20151012_162959"/>
          <p:cNvPicPr/>
          <p:nvPr/>
        </p:nvPicPr>
        <p:blipFill>
          <a:blip r:embed="rId2" cstate="print"/>
          <a:stretch/>
        </p:blipFill>
        <p:spPr>
          <a:xfrm>
            <a:off x="1403280" y="1484280"/>
            <a:ext cx="6552720" cy="49129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9933FF"/>
                </a:solidFill>
                <a:latin typeface="Arial"/>
              </a:rPr>
              <a:t>Каждую половинку складываем еще раз</a:t>
            </a:r>
            <a:r>
              <a:rPr lang="ru-RU" sz="4000" b="1" i="1" strike="noStrike" spc="-1">
                <a:solidFill>
                  <a:srgbClr val="800080"/>
                </a:solidFill>
                <a:latin typeface="Arial"/>
              </a:rPr>
              <a:t> </a:t>
            </a:r>
            <a:r>
              <a:rPr lang="ru-RU" sz="4000" b="1" i="1" strike="noStrike" spc="-1">
                <a:solidFill>
                  <a:srgbClr val="9933FF"/>
                </a:solidFill>
                <a:latin typeface="Arial"/>
              </a:rPr>
              <a:t>пополам</a:t>
            </a:r>
            <a:endParaRPr lang="ru-RU" sz="4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6" name="Picture 5" descr="IMG_20151012_163033"/>
          <p:cNvPicPr/>
          <p:nvPr/>
        </p:nvPicPr>
        <p:blipFill>
          <a:blip r:embed="rId2" cstate="print"/>
          <a:stretch/>
        </p:blipFill>
        <p:spPr>
          <a:xfrm>
            <a:off x="1116000" y="1341360"/>
            <a:ext cx="6840000" cy="51303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9933FF"/>
                </a:solidFill>
                <a:latin typeface="Arial"/>
              </a:rPr>
              <a:t>Из заготовки зеленого цвета вырезаем 2 одинаковые фигуры для глаз.</a:t>
            </a:r>
            <a:endParaRPr lang="ru-RU" sz="4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8" name="Picture 4" descr="IMG_20151012_165312"/>
          <p:cNvPicPr/>
          <p:nvPr/>
        </p:nvPicPr>
        <p:blipFill>
          <a:blip r:embed="rId2" cstate="print"/>
          <a:stretch/>
        </p:blipFill>
        <p:spPr>
          <a:xfrm>
            <a:off x="1403280" y="1700280"/>
            <a:ext cx="6463800" cy="48477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i="1" strike="noStrike" spc="-1">
                <a:solidFill>
                  <a:srgbClr val="9933FF"/>
                </a:solidFill>
                <a:latin typeface="Arial"/>
              </a:rPr>
              <a:t>Делаем небольшой загиб.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0" name="Picture 4" descr="IMG_20151012_165409"/>
          <p:cNvPicPr/>
          <p:nvPr/>
        </p:nvPicPr>
        <p:blipFill>
          <a:blip r:embed="rId2" cstate="print"/>
          <a:stretch/>
        </p:blipFill>
        <p:spPr>
          <a:xfrm>
            <a:off x="1403280" y="1790640"/>
            <a:ext cx="6552720" cy="49147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</TotalTime>
  <Words>141</Words>
  <Application>Microsoft Office PowerPoint</Application>
  <PresentationFormat>Экран (4:3)</PresentationFormat>
  <Paragraphs>30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Symbol</vt:lpstr>
      <vt:lpstr>Times New Roman</vt:lpstr>
      <vt:lpstr>Wingdings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валя</dc:creator>
  <dc:description/>
  <cp:lastModifiedBy>Надежда</cp:lastModifiedBy>
  <cp:revision>18</cp:revision>
  <dcterms:created xsi:type="dcterms:W3CDTF">2009-11-12T13:26:04Z</dcterms:created>
  <dcterms:modified xsi:type="dcterms:W3CDTF">2021-10-28T08:15:42Z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Microsoft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19</vt:i4>
  </property>
</Properties>
</file>