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860B8-DD04-4B34-9440-1A56B7847152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3B67FA-2DFD-4927-AAC7-45CC02EBA9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420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B67FA-2DFD-4927-AAC7-45CC02EBA9C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416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801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130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570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871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196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738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19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644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60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305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688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6A320-D2F4-4DCF-9FCA-B2D5F23DF6D4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4B4B0-7C7F-41FE-B4C9-4ED3E9BE8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7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52"/>
          <a:stretch/>
        </p:blipFill>
        <p:spPr bwMode="auto">
          <a:xfrm>
            <a:off x="0" y="-114300"/>
            <a:ext cx="12192000" cy="697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2" t="9604" r="3700" b="47687"/>
          <a:stretch/>
        </p:blipFill>
        <p:spPr bwMode="auto">
          <a:xfrm>
            <a:off x="148514" y="283369"/>
            <a:ext cx="3948701" cy="232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3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964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2918" y="295369"/>
            <a:ext cx="96249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Тщательно пережевывай пищу,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торопись и не разговаривай во время еды.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34325" y="2104040"/>
            <a:ext cx="101233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Не выполняй просьбы малознакомых людей.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88963" y="3411265"/>
            <a:ext cx="57947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Пей только чистую воду.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11805" y="4646707"/>
            <a:ext cx="921258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Попав в трудную ситуацию, не паникуй,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постарайся найти из нее выход.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0500" y="1594042"/>
            <a:ext cx="3571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(Бобовое зернышко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0500" y="2970150"/>
            <a:ext cx="1784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(Колобок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53142" y="4082481"/>
            <a:ext cx="71458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(Сестрица Аленушка и братец Иванушка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38899" y="6008972"/>
            <a:ext cx="3200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(Маша и медведь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77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4" grpId="0"/>
      <p:bldP spid="7" grpId="0"/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598002" y="7866"/>
            <a:ext cx="7968762" cy="2273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для 1-ой команды: </a:t>
            </a:r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ctr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 </a:t>
            </a:r>
          </a:p>
          <a:p>
            <a:pPr marL="571500" indent="-571500" algn="ctr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ДЕСНИЦА 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98002" y="2311114"/>
            <a:ext cx="7968762" cy="2273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для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2-ой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команды: </a:t>
            </a:r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ctr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ЛАНИТА </a:t>
            </a:r>
          </a:p>
          <a:p>
            <a:pPr marL="571500" indent="-571500" algn="ctr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ШУЙЦА 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04948" y="4584557"/>
            <a:ext cx="7968762" cy="2273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для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3-ой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команды: </a:t>
            </a:r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ctr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ВЕЖДЫ </a:t>
            </a:r>
          </a:p>
          <a:p>
            <a:pPr marL="571500" indent="-571500" algn="ctr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 </a:t>
            </a:r>
            <a:endParaRPr lang="ru-RU" sz="40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4"/>
          <a:stretch/>
        </p:blipFill>
        <p:spPr bwMode="auto">
          <a:xfrm>
            <a:off x="667316" y="3296857"/>
            <a:ext cx="1768318" cy="114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8205" y="718709"/>
            <a:ext cx="196193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2"/>
          <a:stretch/>
        </p:blipFill>
        <p:spPr bwMode="auto">
          <a:xfrm>
            <a:off x="9773800" y="4473370"/>
            <a:ext cx="1752406" cy="2355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44"/>
          <a:stretch/>
        </p:blipFill>
        <p:spPr bwMode="auto">
          <a:xfrm>
            <a:off x="756993" y="5291469"/>
            <a:ext cx="1682017" cy="1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87" y="762245"/>
            <a:ext cx="2438575" cy="168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4188" y="2504218"/>
            <a:ext cx="2466556" cy="1642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35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" t="12780" r="48456" b="5687"/>
          <a:stretch/>
        </p:blipFill>
        <p:spPr bwMode="auto">
          <a:xfrm>
            <a:off x="76199" y="2224028"/>
            <a:ext cx="3851032" cy="461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8" t="10559" r="17168"/>
          <a:stretch/>
        </p:blipFill>
        <p:spPr bwMode="auto">
          <a:xfrm>
            <a:off x="4003430" y="103921"/>
            <a:ext cx="4018085" cy="368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7" t="25077" r="27965" b="22462"/>
          <a:stretch/>
        </p:blipFill>
        <p:spPr bwMode="auto">
          <a:xfrm>
            <a:off x="7236071" y="3841812"/>
            <a:ext cx="4879730" cy="299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8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58816" y="985879"/>
            <a:ext cx="7916008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Любимая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еда </a:t>
            </a:r>
            <a:r>
              <a:rPr lang="ru-RU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Карлсона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вовсе не варенье, а мясные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тефтели</a:t>
            </a:r>
            <a:endParaRPr lang="ru-RU" sz="32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Блок-схема: магнитный диск 6">
            <a:hlinkClick r:id="rId3" action="ppaction://hlinksldjump"/>
          </p:cNvPr>
          <p:cNvSpPr/>
          <p:nvPr/>
        </p:nvSpPr>
        <p:spPr>
          <a:xfrm>
            <a:off x="4062046" y="3763107"/>
            <a:ext cx="1134208" cy="606669"/>
          </a:xfrm>
          <a:prstGeom prst="flowChartMagneticDis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Блок-схема: магнитный диск 11">
            <a:hlinkClick r:id="rId4" action="ppaction://hlinksldjump"/>
          </p:cNvPr>
          <p:cNvSpPr/>
          <p:nvPr/>
        </p:nvSpPr>
        <p:spPr>
          <a:xfrm>
            <a:off x="5920154" y="3763107"/>
            <a:ext cx="1134208" cy="606669"/>
          </a:xfrm>
          <a:prstGeom prst="flowChartMagneticDis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НЕТ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50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86353" y="1172322"/>
            <a:ext cx="8074269" cy="3960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первой повести про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Карлсона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слово “тефтели” встречается 48 раз, а слово “варенье” – всего 1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Карлсон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так же любит торт со взбитыми сливками (торт упоминается 16 раз). </a:t>
            </a:r>
            <a:endParaRPr lang="ru-RU" sz="32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тефтели, судя по тексту, все же на первом месте.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низ 5">
            <a:hlinkClick r:id="rId3" action="ppaction://hlinksldjump"/>
          </p:cNvPr>
          <p:cNvSpPr/>
          <p:nvPr/>
        </p:nvSpPr>
        <p:spPr>
          <a:xfrm>
            <a:off x="11676185" y="6176963"/>
            <a:ext cx="386861" cy="390891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95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27" b="9567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528" y="365125"/>
            <a:ext cx="5602110" cy="618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низ 5">
            <a:hlinkClick r:id="rId5" action="ppaction://hlinksldjump"/>
          </p:cNvPr>
          <p:cNvSpPr/>
          <p:nvPr/>
        </p:nvSpPr>
        <p:spPr>
          <a:xfrm>
            <a:off x="11353800" y="6176963"/>
            <a:ext cx="489438" cy="42606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25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82967" y="1191852"/>
            <a:ext cx="95777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Оленёнок </a:t>
            </a:r>
            <a:r>
              <a:rPr lang="ru-RU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Бэмби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персонаж известного романа Феликса </a:t>
            </a:r>
            <a:r>
              <a:rPr lang="ru-RU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Зальтена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на самом деле не оленёнок.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магнитный диск 5">
            <a:hlinkClick r:id="rId3" action="ppaction://hlinksldjump"/>
          </p:cNvPr>
          <p:cNvSpPr/>
          <p:nvPr/>
        </p:nvSpPr>
        <p:spPr>
          <a:xfrm>
            <a:off x="3930161" y="3957571"/>
            <a:ext cx="1134208" cy="606669"/>
          </a:xfrm>
          <a:prstGeom prst="flowChartMagneticDis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Блок-схема: магнитный диск 6">
            <a:hlinkClick r:id="rId4" action="ppaction://hlinksldjump"/>
          </p:cNvPr>
          <p:cNvSpPr/>
          <p:nvPr/>
        </p:nvSpPr>
        <p:spPr>
          <a:xfrm>
            <a:off x="6198577" y="3929571"/>
            <a:ext cx="1134208" cy="606669"/>
          </a:xfrm>
          <a:prstGeom prst="flowChartMagneticDis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НЕТ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86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63262" y="1892005"/>
            <a:ext cx="8496300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Оленёнком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Бэмби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сделали русские переводчики и пересказчики. В оригинале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Бэмби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косуля или дикая коза (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козуля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низ 5">
            <a:hlinkClick r:id="rId3" action="ppaction://hlinksldjump"/>
          </p:cNvPr>
          <p:cNvSpPr/>
          <p:nvPr/>
        </p:nvSpPr>
        <p:spPr>
          <a:xfrm>
            <a:off x="11430000" y="6176963"/>
            <a:ext cx="457200" cy="549152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34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27" b="9567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528" y="365125"/>
            <a:ext cx="5602110" cy="618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низ 5">
            <a:hlinkClick r:id="rId5" action="ppaction://hlinksldjump"/>
          </p:cNvPr>
          <p:cNvSpPr/>
          <p:nvPr/>
        </p:nvSpPr>
        <p:spPr>
          <a:xfrm>
            <a:off x="11353800" y="6176963"/>
            <a:ext cx="489438" cy="42606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01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519" y="1587533"/>
            <a:ext cx="1056430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 человека, рассеянного с улицы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Бассейной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есть прототип.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магнитный диск 5">
            <a:hlinkClick r:id="rId3" action="ppaction://hlinksldjump"/>
          </p:cNvPr>
          <p:cNvSpPr/>
          <p:nvPr/>
        </p:nvSpPr>
        <p:spPr>
          <a:xfrm>
            <a:off x="3930161" y="3957571"/>
            <a:ext cx="1134208" cy="606669"/>
          </a:xfrm>
          <a:prstGeom prst="flowChartMagneticDis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Блок-схема: магнитный диск 6">
            <a:hlinkClick r:id="rId4" action="ppaction://hlinksldjump"/>
          </p:cNvPr>
          <p:cNvSpPr/>
          <p:nvPr/>
        </p:nvSpPr>
        <p:spPr>
          <a:xfrm>
            <a:off x="6507772" y="3984980"/>
            <a:ext cx="1134208" cy="606669"/>
          </a:xfrm>
          <a:prstGeom prst="flowChartMagneticDis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НЕТ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84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64469" y="4662676"/>
            <a:ext cx="6327531" cy="1984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Хорошая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книга </a:t>
            </a: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ярче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звездочки светит.</a:t>
            </a: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на пользу читать</a:t>
            </a: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коли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только вершки хватать.</a:t>
            </a: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много читай</a:t>
            </a: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да много разумей.</a:t>
            </a: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всякий, кто читает</a:t>
            </a: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чтении силу знает.</a:t>
            </a: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Ум без </a:t>
            </a: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книги, как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птица без крыльев.</a:t>
            </a:r>
            <a:endParaRPr lang="ru-RU" sz="1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18846" y="365125"/>
            <a:ext cx="6096000" cy="19845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Кто знает Аз да Буки, тому и книги в руки.</a:t>
            </a: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Золото добывают из земли, а знания из книги.</a:t>
            </a: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Книга в счастье украшает, а в несчастье утешает.</a:t>
            </a: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 книгой жить –век не тужить.</a:t>
            </a: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Прочел новую книгу – встретился с другом.</a:t>
            </a: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60176" y="2524898"/>
            <a:ext cx="6096000" cy="23176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Книга твой друг –без нее как без рук.</a:t>
            </a: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Книга поможет в труде – выручит в беде.</a:t>
            </a: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красна книга письмом – а красна умом.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Одна книга тысячу людей учит.</a:t>
            </a:r>
            <a:endParaRPr lang="ru-RU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Кто много читает, тот много знает.</a:t>
            </a:r>
            <a:endParaRPr lang="ru-RU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9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11568" y="1488106"/>
            <a:ext cx="8988669" cy="462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Исследователи считают, что Маршак списал своего героя с известного ученого, профессор МГУ Ивана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Каблукова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Современники говорят, что Каблуков был не просто рассеян, он путал слоги в словах и даже мог подписаться “Каблук Иванов”.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Помните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– “Глубокоуважаемый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Вагоноуважатый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Вагоноуважаемый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Глубокоуважатый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Во что бы то ни стало Мне надо выходить. Нельзя ли у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трамвала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Вокзай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остановить?”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Маршак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сам порой страдал от рассеянности, поэтому в герое с улицы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Бессейной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возможно, есть что-то и от самого поэта. </a:t>
            </a:r>
            <a:endParaRPr lang="ru-RU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низ 5">
            <a:hlinkClick r:id="rId3" action="ppaction://hlinksldjump"/>
          </p:cNvPr>
          <p:cNvSpPr/>
          <p:nvPr/>
        </p:nvSpPr>
        <p:spPr>
          <a:xfrm>
            <a:off x="11526715" y="6176963"/>
            <a:ext cx="422031" cy="461229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27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27" b="9567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528" y="365125"/>
            <a:ext cx="5602110" cy="618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низ 5">
            <a:hlinkClick r:id="rId5" action="ppaction://hlinksldjump"/>
          </p:cNvPr>
          <p:cNvSpPr/>
          <p:nvPr/>
        </p:nvSpPr>
        <p:spPr>
          <a:xfrm>
            <a:off x="11579469" y="6321669"/>
            <a:ext cx="465993" cy="34290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86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77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7" y="662886"/>
            <a:ext cx="11834446" cy="484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53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76549" y="4938867"/>
            <a:ext cx="5830766" cy="78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Всем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вам знакомы герои его книг: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Чебурашка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Крокодил Гена, Дядя Федор и другие. 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741485" y="269386"/>
            <a:ext cx="2505808" cy="1556239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681405" y="2445054"/>
            <a:ext cx="2505808" cy="1556239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681405" y="4554574"/>
            <a:ext cx="2505808" cy="1556239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08786" y="629669"/>
            <a:ext cx="6096000" cy="12777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Этот писатель в детстве учился плохо, а чтобы родители не очень ругали, осваивал одно очень важное и нужное искусство – как незаметно из дневника вырезать двойки.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08786" y="2693826"/>
            <a:ext cx="6096000" cy="9814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Мечтал стать академиком или министром. Но окончив авиационный институт и став инженером, понял, что это не его и стал писателем – юмористом.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40071" y="509063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40071" y="29729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66447" y="83482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454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79829" y="5036203"/>
            <a:ext cx="5830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его книг: Ванька, Каштанка, Хамелеон и другие. </a:t>
            </a:r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741485" y="269386"/>
            <a:ext cx="2505808" cy="1556239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681405" y="2445054"/>
            <a:ext cx="2505808" cy="1556239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681405" y="4554574"/>
            <a:ext cx="2505808" cy="1556239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08786" y="629669"/>
            <a:ext cx="6096000" cy="3687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08786" y="2693826"/>
            <a:ext cx="6096000" cy="3687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40071" y="509063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40071" y="29729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66447" y="83482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19749" y="700337"/>
            <a:ext cx="5830766" cy="1850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родился в Таганроге, за год до отмены крепостного права. Окончил медицинский факультет Московского университета. Этим писателем написано превеликое множество рассказов, если говорить точно, он написал 500 рассказов с населением 8000 персонажей. 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19749" y="3086121"/>
            <a:ext cx="5830766" cy="96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Удивительно, как сочетался у писателя труд литератора с трудом врача. Этот доктор, не знавший устали, принимал в год до тысячи и более пациентов.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51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79829" y="5036203"/>
            <a:ext cx="58307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- сказочник одарил всех нас со сказочной щедростью: кто не знает теперь «У меня зазвонил телефон», «Муха-цокотуха». </a:t>
            </a:r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741485" y="269386"/>
            <a:ext cx="2505808" cy="1556239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681405" y="2445054"/>
            <a:ext cx="2505808" cy="1556239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681405" y="4554574"/>
            <a:ext cx="2505808" cy="1556239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08786" y="629669"/>
            <a:ext cx="6096000" cy="3687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08786" y="2693826"/>
            <a:ext cx="6096000" cy="3687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40071" y="509063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40071" y="29729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66447" y="83482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19749" y="700337"/>
            <a:ext cx="5830766" cy="155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всегда любили дети и художники. Внешность его была на редкость выигрышной. В 16 лет он ушел из дома, «чтобы не сидеть на шее у матери», на жизнь он зарабатывал, на артели маляров – красил крыши и заборы. 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66640" y="2826887"/>
            <a:ext cx="6238145" cy="1084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язык по самоучителю и много читал.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огда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писателю исполнилось 80 лет, ему было присвоено Почетное звание «Доктор литературы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36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98527" y="4979783"/>
            <a:ext cx="5830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книг –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Знайка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Незнайка, Витя Малеев и многие другие. 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741485" y="269386"/>
            <a:ext cx="2505808" cy="1556239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681405" y="2445054"/>
            <a:ext cx="2505808" cy="1556239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681405" y="4554574"/>
            <a:ext cx="2505808" cy="1556239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780361" y="581002"/>
            <a:ext cx="6096000" cy="9668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веселый детский писатель. Автор не выдумывал героев, а находил их везде – «по соседству, в гостях, просто на улице».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98527" y="2479115"/>
            <a:ext cx="6096000" cy="12631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книг этого писателя перекочевывали в фильмы, спектакли и очень хорошо чувствовали себя там, становились такими же непоседами, изобретателями, фантазерами.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40071" y="509063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40071" y="29729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66447" y="83482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099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71392" y="4542744"/>
            <a:ext cx="58307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741485" y="269386"/>
            <a:ext cx="2505808" cy="1556239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681405" y="2445054"/>
            <a:ext cx="2505808" cy="1556239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681405" y="4554574"/>
            <a:ext cx="2505808" cy="1556239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08786" y="629669"/>
            <a:ext cx="6096000" cy="3687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08786" y="2693826"/>
            <a:ext cx="6096000" cy="3687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40071" y="509063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40071" y="29729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66447" y="83482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19749" y="700337"/>
            <a:ext cx="5830766" cy="966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отец был орнитологом, изучал птиц, и он с детства интересовался природой. Детским писателем он стал благодаря знакомству с С.Я. Маршаком.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19749" y="2792213"/>
            <a:ext cx="58307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сказки особенные – многие названия содержат в себе вопрос, а прочитав их, можно узнать много достоверных фактов о природе.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19749" y="5102105"/>
            <a:ext cx="3736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Герои его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книг: животные, птицы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746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19749" y="5148027"/>
            <a:ext cx="58307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ей, мы не забываем волшебное слово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741485" y="269386"/>
            <a:ext cx="2505808" cy="1556239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681405" y="2445054"/>
            <a:ext cx="2505808" cy="1556239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681405" y="4554574"/>
            <a:ext cx="2505808" cy="1556239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08786" y="629669"/>
            <a:ext cx="6096000" cy="3687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08786" y="2693826"/>
            <a:ext cx="6096000" cy="3687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40071" y="509063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40071" y="29729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666447" y="83482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19749" y="700337"/>
            <a:ext cx="5830766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женщина 16 лет работала воспитателем детей-беспризорников.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66640" y="2826887"/>
            <a:ext cx="6238145" cy="374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Писала рассказы и сказки для малышей, пьесы.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42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22" y="0"/>
            <a:ext cx="12192000" cy="689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8596" y="774039"/>
            <a:ext cx="92055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Не открывай двери незнакомым людям. 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53940" y="1922061"/>
            <a:ext cx="11050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Чисти зубы, мой руки, принимай регулярно душ. 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04571" y="3065984"/>
            <a:ext cx="77252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Покушал, вымой за собой посуду. 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22158" y="4102949"/>
            <a:ext cx="52152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Не ходи по лесу один. 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88059" y="5246872"/>
            <a:ext cx="90603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Помогай друзьям в трудных ситуациях. </a:t>
            </a:r>
            <a:endParaRPr lang="ru-RU" sz="3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005922" y="1410386"/>
            <a:ext cx="3927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(Волк и семеро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козлят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643119" y="2768944"/>
            <a:ext cx="21573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Мойдодыр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263532" y="3828551"/>
            <a:ext cx="2913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Федорино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горе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52498" y="4757497"/>
            <a:ext cx="35122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(Красная Шапочка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856602" y="5959986"/>
            <a:ext cx="1386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(Репка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81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899</Words>
  <Application>Microsoft Office PowerPoint</Application>
  <PresentationFormat>Широкоэкранный</PresentationFormat>
  <Paragraphs>100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Вершинина Наталья Владимировна</dc:creator>
  <cp:lastModifiedBy>Вершинина Наталья Владимировна</cp:lastModifiedBy>
  <cp:revision>23</cp:revision>
  <dcterms:created xsi:type="dcterms:W3CDTF">2025-01-15T05:08:42Z</dcterms:created>
  <dcterms:modified xsi:type="dcterms:W3CDTF">2025-01-17T08:00:02Z</dcterms:modified>
</cp:coreProperties>
</file>