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unknown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505ED-E8BB-417A-B3C1-1A4FFCD9E70F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E18AE-5BDE-447E-8D47-15B31E04F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29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101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78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363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62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514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826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91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090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547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872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BE18AE-5BDE-447E-8D47-15B31E04F45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626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8.png"/><Relationship Id="rId3" Type="http://schemas.microsoft.com/office/2007/relationships/media" Target="../media/media2.mid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.png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6" Type="http://schemas.openxmlformats.org/officeDocument/2006/relationships/audio" Target="../media/media3.wav"/><Relationship Id="rId11" Type="http://schemas.openxmlformats.org/officeDocument/2006/relationships/image" Target="../media/image6.png"/><Relationship Id="rId5" Type="http://schemas.microsoft.com/office/2007/relationships/media" Target="../media/media3.wav"/><Relationship Id="rId15" Type="http://schemas.openxmlformats.org/officeDocument/2006/relationships/image" Target="../media/image10.png"/><Relationship Id="rId10" Type="http://schemas.openxmlformats.org/officeDocument/2006/relationships/image" Target="../media/image5.jpeg"/><Relationship Id="rId4" Type="http://schemas.openxmlformats.org/officeDocument/2006/relationships/audio" Target="../media/media2.mid"/><Relationship Id="rId9" Type="http://schemas.openxmlformats.org/officeDocument/2006/relationships/image" Target="../media/image4.jpe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10.xml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slide" Target="slide5.xml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slide" Target="slide1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slide" Target="slide2.xml"/><Relationship Id="rId5" Type="http://schemas.openxmlformats.org/officeDocument/2006/relationships/image" Target="../media/image4.jpeg"/><Relationship Id="rId10" Type="http://schemas.openxmlformats.org/officeDocument/2006/relationships/slide" Target="slide5.xml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3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slide" Target="slide2.xml"/><Relationship Id="rId10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slide" Target="slide4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5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7.png"/><Relationship Id="rId4" Type="http://schemas.openxmlformats.org/officeDocument/2006/relationships/audio" Target="../media/audio2.wav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6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image" Target="../media/image4.jpeg"/><Relationship Id="rId10" Type="http://schemas.openxmlformats.org/officeDocument/2006/relationships/slide" Target="slide5.xml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" Target="slide7.xml"/><Relationship Id="rId7" Type="http://schemas.openxmlformats.org/officeDocument/2006/relationships/audio" Target="../media/audio3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slide" Target="slide5.xml"/><Relationship Id="rId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audio" Target="../media/audio2.wav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8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audio" Target="../media/audio4.wav"/><Relationship Id="rId10" Type="http://schemas.openxmlformats.org/officeDocument/2006/relationships/slide" Target="slide5.xml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" Target="slide10.xm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 про  музыкальный инструмент! Мышкой выбирай правильный ответ и жми на стрелку, чтобы перейти к следующей загадке.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83" y="1277176"/>
            <a:ext cx="1062787" cy="112219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" name="MS900082189[1]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2" name="MS900074325[1].mi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3198" y="2002372"/>
            <a:ext cx="6400800" cy="12954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Музыкальные инструменты</a:t>
            </a:r>
            <a:endParaRPr lang="ru-RU" sz="2800" dirty="0"/>
          </a:p>
        </p:txBody>
      </p:sp>
      <p:sp>
        <p:nvSpPr>
          <p:cNvPr id="4" name="Прямоугольник 3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3563888" y="5229200"/>
            <a:ext cx="1992049" cy="36004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ИГРАТЬ</a:t>
            </a:r>
            <a:endParaRPr lang="ru-RU" sz="2000" b="1" dirty="0"/>
          </a:p>
        </p:txBody>
      </p:sp>
      <p:pic>
        <p:nvPicPr>
          <p:cNvPr id="5" name="MS900069208[1]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" name="Заголовок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3" name="Рисунок 3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7" name="Рисунок 36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38" name="Рисунок 37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39" name="Рисунок 38">
            <a:hlinkClick r:id="" action="ppaction://hlinkshowjump?jump=nextslide">
              <a:snd r:embed="rId7" name="Harp 3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Рисунок 39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" name="TextBox 40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Заголовок 1">
            <a:hlinkClick r:id="rId10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на этом инструменте сыграть, надо множество струн перебрать.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24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Заголовок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на этом инструменте сыграть, надо множество струн перебрать.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92058" y="5254348"/>
            <a:ext cx="86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АРФА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" name="Рисунок 50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5" name="Рисунок 54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56" name="Рисунок 55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58" name="Рисунок 57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Рисунок 56">
            <a:hlinkClick r:id="rId3" action="ppaction://hlinksldjump">
              <a:snd r:embed="rId8" name="Harp 3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9" name="TextBox 58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0" name="Заголовок 1">
            <a:hlinkClick r:id="rId10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  <p:sp>
        <p:nvSpPr>
          <p:cNvPr id="5" name="Прямоугольник 4">
            <a:hlinkClick r:id="rId11" action="ppaction://hlinksldjump"/>
            <a:hlinkHover r:id="" action="ppaction://noaction" highlightClick="1"/>
          </p:cNvPr>
          <p:cNvSpPr/>
          <p:nvPr/>
        </p:nvSpPr>
        <p:spPr>
          <a:xfrm>
            <a:off x="4252422" y="5254348"/>
            <a:ext cx="1721622" cy="3693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ПОВТОРИТЬ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2661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Рисунок 11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13" name="Рисунок 1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14" name="Рисунок 13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83" y="1277176"/>
            <a:ext cx="1062787" cy="1122199"/>
          </a:xfrm>
          <a:prstGeom prst="rect">
            <a:avLst/>
          </a:prstGeom>
        </p:spPr>
      </p:pic>
      <p:pic>
        <p:nvPicPr>
          <p:cNvPr id="21" name="Рисунок 20">
            <a:hlinkClick r:id="" action="ppaction://hlinkshowjump?jump=nextslide">
              <a:snd r:embed="rId8" name="ChordPiano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стою на трех ногах, ноги в черных сапогах.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Зубы белые, педаль…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зовут меня?....</a:t>
            </a:r>
          </a:p>
          <a:p>
            <a:pPr algn="ctr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050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стою на трех ногах, ноги в черных сапогах.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Зубы белые, педаль…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зовут меня?....</a:t>
            </a:r>
          </a:p>
          <a:p>
            <a:pPr algn="ctr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9053" y="5294939"/>
            <a:ext cx="1007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РОЯЛЬ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4860032" y="5302025"/>
            <a:ext cx="792088" cy="301181"/>
          </a:xfrm>
          <a:prstGeom prst="rightArrow">
            <a:avLst/>
          </a:prstGeom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" name="Рисунок 19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1" name="Рисунок 20">
            <a:hlinkClick r:id="rId5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2" name="Рисунок 21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hlinkClick r:id="rId3" action="ppaction://hlinksldjump">
              <a:snd r:embed="rId8" name="ChordPiano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  <p:pic>
        <p:nvPicPr>
          <p:cNvPr id="28" name="Рисунок 27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83" y="1277176"/>
            <a:ext cx="1062787" cy="112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похож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погремушку, только это не игрушка! </a:t>
            </a:r>
          </a:p>
          <a:p>
            <a:pPr algn="ctr"/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Чики-тасы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чики-тасы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зашуршали...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1468" y="53050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" name="Рисунок 13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0" name="Рисунок 19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1" name="Рисунок 20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  <p:pic>
        <p:nvPicPr>
          <p:cNvPr id="27" name="Рисунок 26">
            <a:hlinkClick r:id="" action="ppaction://hlinkshowjump?jump=nextslide">
              <a:snd r:embed="rId8" name="maracas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83" y="1277176"/>
            <a:ext cx="1062787" cy="112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hlinkClick r:id="rId3" action="ppaction://hlinksldjump">
              <a:snd r:embed="rId4" name="maracas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поход на погремушку, только это не игрушка! </a:t>
            </a:r>
          </a:p>
          <a:p>
            <a:pPr algn="ctr"/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Чики-тасы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чики-тасы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зашуршали...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67667" y="5339540"/>
            <a:ext cx="1538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МАРАКАСЫ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4622363" y="5348515"/>
            <a:ext cx="792088" cy="301181"/>
          </a:xfrm>
          <a:prstGeom prst="rightArrow">
            <a:avLst/>
          </a:prstGeom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" name="Рисунок 20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2" name="Рисунок 21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3" name="Рисунок 2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Заголовок 1">
            <a:hlinkClick r:id="rId3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9187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древний и простой инструмент,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 пустой.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Палочкой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упруго бьют,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ансамблю задают.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всегда бывает рад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собой вести парад.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Рисунок 11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" name="Рисунок 20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2" name="Рисунок 21">
            <a:hlinkClick r:id="" action="ppaction://hlinkshowjump?jump=nextslide">
              <a:snd r:embed="rId6" name="барабан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3" name="Рисунок 2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Заголовок 1">
            <a:hlinkClick r:id="rId10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3523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древний и простой инструмент, 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 пустой.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Палочкой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упруго бьют,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ансамблю задают.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всегда бывает рад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собой вести парад.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5526" y="5304343"/>
            <a:ext cx="1300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БАРАБАН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4608004" y="5339137"/>
            <a:ext cx="792088" cy="30118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hlinkClick r:id="rId3" action="ppaction://hlinksldjump">
              <a:snd r:embed="rId4" name="maracas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" name="Рисунок 25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7" name="Рисунок 26">
            <a:hlinkClick r:id="rId3" action="ppaction://hlinksldjump">
              <a:snd r:embed="rId7" name="барабан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8" name="Рисунок 27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Рисунок 28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Заголовок 1">
            <a:hlinkClick r:id="rId11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344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 круглый, голос звонкий. По нему бьют, его трясут – а он только радуется.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3" name="Рисунок 1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" name="Рисунок 21">
            <a:hlinkClick r:id="" action="ppaction://hlinkshowjump?jump=nextslide">
              <a:snd r:embed="rId5" name="бубен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3" name="Рисунок 22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4" name="Рисунок 23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Заголовок 1">
            <a:hlinkClick r:id="rId10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70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403648" y="3712475"/>
            <a:ext cx="6336703" cy="2025335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 круглый, голос звонкий. По нему бьют, его трясут – а он только радуется.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4571999" y="5221936"/>
            <a:ext cx="792088" cy="30118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32876" y="5213905"/>
            <a:ext cx="1462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ТАМБУРИН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" name="Рисунок 20">
            <a:hlinkClick r:id="rId3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271" y="1277175"/>
            <a:ext cx="1062787" cy="112219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84592" y="32443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5" name="Рисунок 24">
            <a:hlinkClick r:id="rId5" action="ppaction://hlinksldjump">
              <a:snd r:embed="rId6" name="бубен.wav"/>
            </a:hlinkClick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65785"/>
            <a:ext cx="1433590" cy="1433590"/>
          </a:xfrm>
          <a:prstGeom prst="rect">
            <a:avLst/>
          </a:prstGeom>
        </p:spPr>
      </p:pic>
      <p:pic>
        <p:nvPicPr>
          <p:cNvPr id="26" name="Рисунок 25">
            <a:hlinkClick r:id="rId5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59" y="920736"/>
            <a:ext cx="2204678" cy="1557971"/>
          </a:xfrm>
          <a:prstGeom prst="rect">
            <a:avLst/>
          </a:prstGeom>
        </p:spPr>
      </p:pic>
      <p:pic>
        <p:nvPicPr>
          <p:cNvPr id="27" name="Рисунок 26">
            <a:hlinkClick r:id="rId5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2" y="636178"/>
            <a:ext cx="1224135" cy="271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>
            <a:hlinkClick r:id="rId5" action="ppaction://hlinksldjump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49801"/>
            <a:ext cx="1790673" cy="238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167732" y="289304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0" name="Заголовок 1">
            <a:hlinkClick r:id="rId11" action="ppaction://hlinksldjump"/>
            <a:hlinkHover r:id="" action="ppaction://noaction" highlightClick="1"/>
          </p:cNvPr>
          <p:cNvSpPr txBox="1">
            <a:spLocks/>
          </p:cNvSpPr>
          <p:nvPr/>
        </p:nvSpPr>
        <p:spPr>
          <a:xfrm>
            <a:off x="1253198" y="2002372"/>
            <a:ext cx="6400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32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390</TotalTime>
  <Words>223</Words>
  <Application>Microsoft Office PowerPoint</Application>
  <PresentationFormat>Экран (4:3)</PresentationFormat>
  <Paragraphs>44</Paragraphs>
  <Slides>11</Slides>
  <Notes>11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Кутюр</vt:lpstr>
      <vt:lpstr>Музыкальные инструменты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загадки</dc:title>
  <dc:creator>Андрей</dc:creator>
  <cp:lastModifiedBy>Андрей</cp:lastModifiedBy>
  <cp:revision>35</cp:revision>
  <dcterms:created xsi:type="dcterms:W3CDTF">2012-05-06T13:19:48Z</dcterms:created>
  <dcterms:modified xsi:type="dcterms:W3CDTF">2012-05-14T14:32:16Z</dcterms:modified>
</cp:coreProperties>
</file>